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6858000" cx="12192000"/>
  <p:notesSz cx="6858000" cy="9144000"/>
  <p:embeddedFontLst>
    <p:embeddedFont>
      <p:font typeface="Roboto"/>
      <p:regular r:id="rId21"/>
      <p:bold r:id="rId22"/>
      <p:italic r:id="rId23"/>
      <p:boldItalic r:id="rId24"/>
    </p:embeddedFont>
    <p:embeddedFont>
      <p:font typeface="Inter"/>
      <p:regular r:id="rId25"/>
      <p:bold r:id="rId26"/>
    </p:embeddedFont>
    <p:embeddedFont>
      <p:font typeface="Inter ExtraBold"/>
      <p:bold r:id="rId27"/>
    </p:embeddedFont>
    <p:embeddedFont>
      <p:font typeface="Inter Medium"/>
      <p:regular r:id="rId28"/>
      <p:bold r:id="rId29"/>
    </p:embeddedFont>
    <p:embeddedFont>
      <p:font typeface="Open Sans"/>
      <p:regular r:id="rId30"/>
      <p:bold r:id="rId31"/>
      <p:italic r:id="rId32"/>
      <p:bold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7333">
          <p15:clr>
            <a:srgbClr val="A4A3A4"/>
          </p15:clr>
        </p15:guide>
        <p15:guide id="4" pos="347">
          <p15:clr>
            <a:srgbClr val="A4A3A4"/>
          </p15:clr>
        </p15:guide>
        <p15:guide id="5" orient="horz" pos="346">
          <p15:clr>
            <a:srgbClr val="A4A3A4"/>
          </p15:clr>
        </p15:guide>
        <p15:guide id="6" orient="horz" pos="3997">
          <p15:clr>
            <a:srgbClr val="A4A3A4"/>
          </p15:clr>
        </p15:guide>
        <p15:guide id="7" orient="horz" pos="1506">
          <p15:clr>
            <a:srgbClr val="747775"/>
          </p15:clr>
        </p15:guide>
      </p15:sldGuideLst>
    </p:ext>
    <p:ext uri="GoogleSlidesCustomDataVersion2">
      <go:slidesCustomData xmlns:go="http://customooxmlschemas.google.com/" r:id="rId34" roundtripDataSignature="AMtx7mhkjokAMUEVC9HiU6asrSUUiksGf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  <p:guide pos="7333"/>
        <p:guide pos="347"/>
        <p:guide pos="346" orient="horz"/>
        <p:guide pos="3997" orient="horz"/>
        <p:guide pos="1506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Roboto-bold.fntdata"/><Relationship Id="rId21" Type="http://schemas.openxmlformats.org/officeDocument/2006/relationships/font" Target="fonts/Roboto-regular.fntdata"/><Relationship Id="rId24" Type="http://schemas.openxmlformats.org/officeDocument/2006/relationships/font" Target="fonts/Roboto-boldItalic.fntdata"/><Relationship Id="rId23" Type="http://schemas.openxmlformats.org/officeDocument/2006/relationships/font" Target="fonts/Roboto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Inter-bold.fntdata"/><Relationship Id="rId25" Type="http://schemas.openxmlformats.org/officeDocument/2006/relationships/font" Target="fonts/Inter-regular.fntdata"/><Relationship Id="rId28" Type="http://schemas.openxmlformats.org/officeDocument/2006/relationships/font" Target="fonts/InterMedium-regular.fntdata"/><Relationship Id="rId27" Type="http://schemas.openxmlformats.org/officeDocument/2006/relationships/font" Target="fonts/InterExtraBold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InterMedium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OpenSans-bold.fntdata"/><Relationship Id="rId30" Type="http://schemas.openxmlformats.org/officeDocument/2006/relationships/font" Target="fonts/OpenSans-regular.fntdata"/><Relationship Id="rId11" Type="http://schemas.openxmlformats.org/officeDocument/2006/relationships/slide" Target="slides/slide6.xml"/><Relationship Id="rId33" Type="http://schemas.openxmlformats.org/officeDocument/2006/relationships/font" Target="fonts/OpenSans-boldItalic.fntdata"/><Relationship Id="rId10" Type="http://schemas.openxmlformats.org/officeDocument/2006/relationships/slide" Target="slides/slide5.xml"/><Relationship Id="rId32" Type="http://schemas.openxmlformats.org/officeDocument/2006/relationships/font" Target="fonts/OpenSans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34" Type="http://customschemas.google.com/relationships/presentationmetadata" Target="meta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2e10e6af2e8_0_11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2e10e6af2e8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2e10e6af2e8_0_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2e10e6af2e8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6" name="Google Shape;16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7" name="Google Shape;17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Title and Content">
  <p:cSld name="11_Title and Content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27"/>
          <p:cNvSpPr txBox="1"/>
          <p:nvPr>
            <p:ph type="title"/>
          </p:nvPr>
        </p:nvSpPr>
        <p:spPr>
          <a:xfrm>
            <a:off x="3467100" y="677350"/>
            <a:ext cx="5257800" cy="66484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Inter"/>
              <a:buNone/>
              <a:defRPr b="1" i="0" sz="4000" u="none" cap="none" strike="noStrik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8"/>
          <p:cNvSpPr txBox="1"/>
          <p:nvPr>
            <p:ph type="title"/>
          </p:nvPr>
        </p:nvSpPr>
        <p:spPr>
          <a:xfrm>
            <a:off x="838199" y="1574687"/>
            <a:ext cx="5257800" cy="66484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Inter"/>
              <a:buNone/>
              <a:defRPr b="1" i="0" sz="4000" u="none" cap="none" strike="noStrik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2" name="Google Shape;52;p28"/>
          <p:cNvSpPr txBox="1"/>
          <p:nvPr>
            <p:ph idx="1" type="body"/>
          </p:nvPr>
        </p:nvSpPr>
        <p:spPr>
          <a:xfrm>
            <a:off x="838199" y="2239532"/>
            <a:ext cx="5476209" cy="2672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42857"/>
              </a:lnSpc>
              <a:spcBef>
                <a:spcPts val="1000"/>
              </a:spcBef>
              <a:spcAft>
                <a:spcPts val="0"/>
              </a:spcAft>
              <a:buClr>
                <a:srgbClr val="BFBFBF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BFBFBF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Title and Content">
  <p:cSld name="8_Title and Content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9"/>
          <p:cNvSpPr/>
          <p:nvPr>
            <p:ph idx="2" type="pic"/>
          </p:nvPr>
        </p:nvSpPr>
        <p:spPr>
          <a:xfrm>
            <a:off x="6972300" y="0"/>
            <a:ext cx="4178300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55" name="Google Shape;55;p29"/>
          <p:cNvSpPr txBox="1"/>
          <p:nvPr>
            <p:ph type="title"/>
          </p:nvPr>
        </p:nvSpPr>
        <p:spPr>
          <a:xfrm>
            <a:off x="838200" y="2075355"/>
            <a:ext cx="5257800" cy="66484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Inter"/>
              <a:buNone/>
              <a:defRPr b="1" i="0" sz="4000" u="none" cap="none" strike="noStrik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6" name="Google Shape;56;p29"/>
          <p:cNvSpPr txBox="1"/>
          <p:nvPr>
            <p:ph idx="1" type="body"/>
          </p:nvPr>
        </p:nvSpPr>
        <p:spPr>
          <a:xfrm>
            <a:off x="838199" y="2777475"/>
            <a:ext cx="5476209" cy="2672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42857"/>
              </a:lnSpc>
              <a:spcBef>
                <a:spcPts val="1000"/>
              </a:spcBef>
              <a:spcAft>
                <a:spcPts val="0"/>
              </a:spcAft>
              <a:buClr>
                <a:srgbClr val="BFBFBF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BFBFBF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Title and Content">
  <p:cSld name="6_Title and Content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30"/>
          <p:cNvSpPr/>
          <p:nvPr>
            <p:ph idx="2" type="pic"/>
          </p:nvPr>
        </p:nvSpPr>
        <p:spPr>
          <a:xfrm>
            <a:off x="1694234" y="1333380"/>
            <a:ext cx="2705436" cy="4724400"/>
          </a:xfrm>
          <a:prstGeom prst="rect">
            <a:avLst/>
          </a:prstGeom>
          <a:noFill/>
          <a:ln>
            <a:noFill/>
          </a:ln>
        </p:spPr>
      </p:sp>
      <p:sp>
        <p:nvSpPr>
          <p:cNvPr id="59" name="Google Shape;59;p30"/>
          <p:cNvSpPr txBox="1"/>
          <p:nvPr>
            <p:ph type="title"/>
          </p:nvPr>
        </p:nvSpPr>
        <p:spPr>
          <a:xfrm>
            <a:off x="6488034" y="2057741"/>
            <a:ext cx="5257800" cy="66484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Inter"/>
              <a:buNone/>
              <a:defRPr b="1" i="0" sz="4000" u="none" cap="none" strike="noStrik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0" name="Google Shape;60;p30"/>
          <p:cNvSpPr txBox="1"/>
          <p:nvPr>
            <p:ph idx="1" type="body"/>
          </p:nvPr>
        </p:nvSpPr>
        <p:spPr>
          <a:xfrm>
            <a:off x="6488034" y="2722586"/>
            <a:ext cx="5476209" cy="2672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42857"/>
              </a:lnSpc>
              <a:spcBef>
                <a:spcPts val="1000"/>
              </a:spcBef>
              <a:spcAft>
                <a:spcPts val="0"/>
              </a:spcAft>
              <a:buClr>
                <a:srgbClr val="BFBFBF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BFBFBF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1"/>
          <p:cNvSpPr/>
          <p:nvPr>
            <p:ph idx="2" type="pic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Title and Content">
  <p:cSld name="3_Title and Content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9"/>
          <p:cNvSpPr/>
          <p:nvPr>
            <p:ph idx="2" type="pic"/>
          </p:nvPr>
        </p:nvSpPr>
        <p:spPr>
          <a:xfrm>
            <a:off x="7754257" y="3737834"/>
            <a:ext cx="4005943" cy="3120166"/>
          </a:xfrm>
          <a:prstGeom prst="rect">
            <a:avLst/>
          </a:prstGeom>
          <a:noFill/>
          <a:ln>
            <a:noFill/>
          </a:ln>
        </p:spPr>
      </p:sp>
      <p:sp>
        <p:nvSpPr>
          <p:cNvPr id="20" name="Google Shape;20;p19"/>
          <p:cNvSpPr txBox="1"/>
          <p:nvPr>
            <p:ph type="title"/>
          </p:nvPr>
        </p:nvSpPr>
        <p:spPr>
          <a:xfrm>
            <a:off x="6096000" y="2455321"/>
            <a:ext cx="5257800" cy="66484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Inter"/>
              <a:buNone/>
              <a:defRPr b="1" i="0" sz="4000" u="none" cap="none" strike="noStrik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" name="Google Shape;21;p19"/>
          <p:cNvSpPr txBox="1"/>
          <p:nvPr>
            <p:ph idx="1" type="body"/>
          </p:nvPr>
        </p:nvSpPr>
        <p:spPr>
          <a:xfrm>
            <a:off x="6096000" y="3120166"/>
            <a:ext cx="4005943" cy="2672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42857"/>
              </a:lnSpc>
              <a:spcBef>
                <a:spcPts val="1000"/>
              </a:spcBef>
              <a:spcAft>
                <a:spcPts val="0"/>
              </a:spcAft>
              <a:buClr>
                <a:srgbClr val="BFBFBF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BFBFBF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">
  <p:cSld name="1_Title and Content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20"/>
          <p:cNvSpPr txBox="1"/>
          <p:nvPr>
            <p:ph type="title"/>
          </p:nvPr>
        </p:nvSpPr>
        <p:spPr>
          <a:xfrm>
            <a:off x="982630" y="2215181"/>
            <a:ext cx="5257800" cy="66484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Inter"/>
              <a:buNone/>
              <a:defRPr b="1" i="0" sz="4000" u="none" cap="none" strike="noStrik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4" name="Google Shape;24;p20"/>
          <p:cNvSpPr/>
          <p:nvPr>
            <p:ph idx="2" type="pic"/>
          </p:nvPr>
        </p:nvSpPr>
        <p:spPr>
          <a:xfrm>
            <a:off x="5580514" y="2362478"/>
            <a:ext cx="4147333" cy="3949490"/>
          </a:xfrm>
          <a:prstGeom prst="rect">
            <a:avLst/>
          </a:prstGeom>
          <a:noFill/>
          <a:ln>
            <a:noFill/>
          </a:ln>
        </p:spPr>
      </p:sp>
      <p:sp>
        <p:nvSpPr>
          <p:cNvPr id="25" name="Google Shape;25;p20"/>
          <p:cNvSpPr txBox="1"/>
          <p:nvPr>
            <p:ph idx="1" type="body"/>
          </p:nvPr>
        </p:nvSpPr>
        <p:spPr>
          <a:xfrm>
            <a:off x="982630" y="2883318"/>
            <a:ext cx="5257800" cy="2672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42857"/>
              </a:lnSpc>
              <a:spcBef>
                <a:spcPts val="1000"/>
              </a:spcBef>
              <a:spcAft>
                <a:spcPts val="0"/>
              </a:spcAft>
              <a:buClr>
                <a:srgbClr val="BFBFBF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BFBFBF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itle and Content">
  <p:cSld name="2_Title and Content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21"/>
          <p:cNvSpPr/>
          <p:nvPr>
            <p:ph idx="2" type="pic"/>
          </p:nvPr>
        </p:nvSpPr>
        <p:spPr>
          <a:xfrm>
            <a:off x="7299656" y="132536"/>
            <a:ext cx="3487406" cy="3296464"/>
          </a:xfrm>
          <a:prstGeom prst="rect">
            <a:avLst/>
          </a:prstGeom>
          <a:noFill/>
          <a:ln>
            <a:noFill/>
          </a:ln>
        </p:spPr>
      </p:sp>
      <p:sp>
        <p:nvSpPr>
          <p:cNvPr id="28" name="Google Shape;28;p21"/>
          <p:cNvSpPr txBox="1"/>
          <p:nvPr>
            <p:ph type="title"/>
          </p:nvPr>
        </p:nvSpPr>
        <p:spPr>
          <a:xfrm>
            <a:off x="6598384" y="3683318"/>
            <a:ext cx="5257800" cy="120368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Inter"/>
              <a:buNone/>
              <a:defRPr b="1" i="0" sz="4000" u="none" cap="none" strike="noStrik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9" name="Google Shape;29;p21"/>
          <p:cNvSpPr txBox="1"/>
          <p:nvPr>
            <p:ph idx="1" type="body"/>
          </p:nvPr>
        </p:nvSpPr>
        <p:spPr>
          <a:xfrm>
            <a:off x="6598384" y="4887000"/>
            <a:ext cx="4673600" cy="2672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42857"/>
              </a:lnSpc>
              <a:spcBef>
                <a:spcPts val="1000"/>
              </a:spcBef>
              <a:spcAft>
                <a:spcPts val="0"/>
              </a:spcAft>
              <a:buClr>
                <a:srgbClr val="BFBFBF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BFBFBF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Title and Content">
  <p:cSld name="9_Title and Conten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22"/>
          <p:cNvSpPr txBox="1"/>
          <p:nvPr>
            <p:ph type="title"/>
          </p:nvPr>
        </p:nvSpPr>
        <p:spPr>
          <a:xfrm>
            <a:off x="3467100" y="1290674"/>
            <a:ext cx="5257800" cy="66484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Inter"/>
              <a:buNone/>
              <a:defRPr b="1" i="0" sz="4000" u="none" cap="none" strike="noStrik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23"/>
          <p:cNvSpPr txBox="1"/>
          <p:nvPr>
            <p:ph type="title"/>
          </p:nvPr>
        </p:nvSpPr>
        <p:spPr>
          <a:xfrm>
            <a:off x="1099153" y="1498487"/>
            <a:ext cx="5257800" cy="66484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Inter"/>
              <a:buNone/>
              <a:defRPr b="1" i="0" sz="4000" u="none" cap="none" strike="noStrik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4" name="Google Shape;34;p23"/>
          <p:cNvSpPr/>
          <p:nvPr>
            <p:ph idx="2" type="pic"/>
          </p:nvPr>
        </p:nvSpPr>
        <p:spPr>
          <a:xfrm>
            <a:off x="5828926" y="500256"/>
            <a:ext cx="5707436" cy="6357744"/>
          </a:xfrm>
          <a:prstGeom prst="rect">
            <a:avLst/>
          </a:prstGeom>
          <a:noFill/>
          <a:ln>
            <a:noFill/>
          </a:ln>
        </p:spPr>
      </p:sp>
      <p:sp>
        <p:nvSpPr>
          <p:cNvPr id="35" name="Google Shape;35;p23"/>
          <p:cNvSpPr txBox="1"/>
          <p:nvPr>
            <p:ph idx="1" type="body"/>
          </p:nvPr>
        </p:nvSpPr>
        <p:spPr>
          <a:xfrm>
            <a:off x="1099152" y="2163332"/>
            <a:ext cx="5474010" cy="2672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42857"/>
              </a:lnSpc>
              <a:spcBef>
                <a:spcPts val="1000"/>
              </a:spcBef>
              <a:spcAft>
                <a:spcPts val="0"/>
              </a:spcAft>
              <a:buClr>
                <a:srgbClr val="BFBFBF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BFBFBF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Title and Content">
  <p:cSld name="4_Title and Conten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4"/>
          <p:cNvSpPr txBox="1"/>
          <p:nvPr>
            <p:ph type="title"/>
          </p:nvPr>
        </p:nvSpPr>
        <p:spPr>
          <a:xfrm>
            <a:off x="3467100" y="867693"/>
            <a:ext cx="5257800" cy="66484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Inter"/>
              <a:buNone/>
              <a:defRPr b="1" i="0" sz="4000" u="none" cap="none" strike="noStrik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8" name="Google Shape;38;p24"/>
          <p:cNvSpPr/>
          <p:nvPr>
            <p:ph idx="2" type="pic"/>
          </p:nvPr>
        </p:nvSpPr>
        <p:spPr>
          <a:xfrm>
            <a:off x="550864" y="2120901"/>
            <a:ext cx="2501901" cy="3136901"/>
          </a:xfrm>
          <a:prstGeom prst="rect">
            <a:avLst/>
          </a:prstGeom>
          <a:noFill/>
          <a:ln>
            <a:noFill/>
          </a:ln>
        </p:spPr>
      </p:sp>
      <p:sp>
        <p:nvSpPr>
          <p:cNvPr id="39" name="Google Shape;39;p24"/>
          <p:cNvSpPr/>
          <p:nvPr>
            <p:ph idx="3" type="pic"/>
          </p:nvPr>
        </p:nvSpPr>
        <p:spPr>
          <a:xfrm>
            <a:off x="3413655" y="2120901"/>
            <a:ext cx="2501901" cy="3136901"/>
          </a:xfrm>
          <a:prstGeom prst="rect">
            <a:avLst/>
          </a:prstGeom>
          <a:noFill/>
          <a:ln>
            <a:noFill/>
          </a:ln>
        </p:spPr>
      </p:sp>
      <p:sp>
        <p:nvSpPr>
          <p:cNvPr id="40" name="Google Shape;40;p24"/>
          <p:cNvSpPr/>
          <p:nvPr>
            <p:ph idx="4" type="pic"/>
          </p:nvPr>
        </p:nvSpPr>
        <p:spPr>
          <a:xfrm>
            <a:off x="6276446" y="2120901"/>
            <a:ext cx="2501901" cy="3136901"/>
          </a:xfrm>
          <a:prstGeom prst="rect">
            <a:avLst/>
          </a:prstGeom>
          <a:noFill/>
          <a:ln>
            <a:noFill/>
          </a:ln>
        </p:spPr>
      </p:sp>
      <p:sp>
        <p:nvSpPr>
          <p:cNvPr id="41" name="Google Shape;41;p24"/>
          <p:cNvSpPr/>
          <p:nvPr>
            <p:ph idx="5" type="pic"/>
          </p:nvPr>
        </p:nvSpPr>
        <p:spPr>
          <a:xfrm>
            <a:off x="9139238" y="2120901"/>
            <a:ext cx="2501901" cy="3136901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Title and Content">
  <p:cSld name="7_Title and Conte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25"/>
          <p:cNvSpPr txBox="1"/>
          <p:nvPr>
            <p:ph type="title"/>
          </p:nvPr>
        </p:nvSpPr>
        <p:spPr>
          <a:xfrm>
            <a:off x="6113462" y="2489695"/>
            <a:ext cx="5257800" cy="66484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Inter"/>
              <a:buNone/>
              <a:defRPr b="1" i="0" sz="4000" u="none" cap="none" strike="noStrik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4" name="Google Shape;44;p25"/>
          <p:cNvSpPr/>
          <p:nvPr>
            <p:ph idx="2" type="pic"/>
          </p:nvPr>
        </p:nvSpPr>
        <p:spPr>
          <a:xfrm>
            <a:off x="439674" y="3040062"/>
            <a:ext cx="5144324" cy="3305176"/>
          </a:xfrm>
          <a:prstGeom prst="rect">
            <a:avLst/>
          </a:prstGeom>
          <a:noFill/>
          <a:ln>
            <a:noFill/>
          </a:ln>
        </p:spPr>
      </p:sp>
      <p:sp>
        <p:nvSpPr>
          <p:cNvPr id="45" name="Google Shape;45;p25"/>
          <p:cNvSpPr txBox="1"/>
          <p:nvPr>
            <p:ph idx="1" type="body"/>
          </p:nvPr>
        </p:nvSpPr>
        <p:spPr>
          <a:xfrm>
            <a:off x="6113462" y="3157832"/>
            <a:ext cx="4673600" cy="2672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142857"/>
              </a:lnSpc>
              <a:spcBef>
                <a:spcPts val="1000"/>
              </a:spcBef>
              <a:spcAft>
                <a:spcPts val="0"/>
              </a:spcAft>
              <a:buClr>
                <a:srgbClr val="BFBFBF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BFBFBF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Title and Content">
  <p:cSld name="10_Title and Conten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26"/>
          <p:cNvSpPr txBox="1"/>
          <p:nvPr>
            <p:ph type="title"/>
          </p:nvPr>
        </p:nvSpPr>
        <p:spPr>
          <a:xfrm>
            <a:off x="838200" y="2324101"/>
            <a:ext cx="10515600" cy="154601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0"/>
              <a:buFont typeface="Inter"/>
              <a:buNone/>
              <a:defRPr b="1" i="0" sz="11500" u="none" cap="none" strike="noStrik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theme" Target="../theme/theme2.xml"/><Relationship Id="rId1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262626"/>
            </a:gs>
            <a:gs pos="100000">
              <a:srgbClr val="0C0C0C"/>
            </a:gs>
          </a:gsLst>
          <a:lin ang="5400000" scaled="0"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6;p17"/>
          <p:cNvGrpSpPr/>
          <p:nvPr/>
        </p:nvGrpSpPr>
        <p:grpSpPr>
          <a:xfrm>
            <a:off x="654012" y="1964628"/>
            <a:ext cx="10883977" cy="2928744"/>
            <a:chOff x="3283107" y="2671620"/>
            <a:chExt cx="5622870" cy="1513045"/>
          </a:xfrm>
        </p:grpSpPr>
        <p:sp>
          <p:nvSpPr>
            <p:cNvPr id="7" name="Google Shape;7;p17"/>
            <p:cNvSpPr/>
            <p:nvPr/>
          </p:nvSpPr>
          <p:spPr>
            <a:xfrm>
              <a:off x="3283107" y="2671976"/>
              <a:ext cx="769710" cy="1512689"/>
            </a:xfrm>
            <a:custGeom>
              <a:rect b="b" l="l" r="r" t="t"/>
              <a:pathLst>
                <a:path extrusionOk="0" h="1512689" w="769710">
                  <a:moveTo>
                    <a:pt x="535589" y="855864"/>
                  </a:moveTo>
                  <a:cubicBezTo>
                    <a:pt x="535589" y="659307"/>
                    <a:pt x="535589" y="464482"/>
                    <a:pt x="535589" y="269656"/>
                  </a:cubicBezTo>
                  <a:cubicBezTo>
                    <a:pt x="535589" y="187044"/>
                    <a:pt x="535084" y="104454"/>
                    <a:pt x="534074" y="21886"/>
                  </a:cubicBezTo>
                  <a:cubicBezTo>
                    <a:pt x="534074" y="5945"/>
                    <a:pt x="538979" y="-402"/>
                    <a:pt x="555713" y="-258"/>
                  </a:cubicBezTo>
                  <a:cubicBezTo>
                    <a:pt x="620054" y="391"/>
                    <a:pt x="684539" y="752"/>
                    <a:pt x="748880" y="-258"/>
                  </a:cubicBezTo>
                  <a:cubicBezTo>
                    <a:pt x="772900" y="-691"/>
                    <a:pt x="768861" y="14168"/>
                    <a:pt x="768861" y="28594"/>
                  </a:cubicBezTo>
                  <a:cubicBezTo>
                    <a:pt x="768861" y="197669"/>
                    <a:pt x="768861" y="366723"/>
                    <a:pt x="768861" y="535747"/>
                  </a:cubicBezTo>
                  <a:cubicBezTo>
                    <a:pt x="768861" y="820087"/>
                    <a:pt x="768861" y="1104427"/>
                    <a:pt x="769438" y="1388768"/>
                  </a:cubicBezTo>
                  <a:cubicBezTo>
                    <a:pt x="769438" y="1414446"/>
                    <a:pt x="763018" y="1422669"/>
                    <a:pt x="736474" y="1424833"/>
                  </a:cubicBezTo>
                  <a:cubicBezTo>
                    <a:pt x="668526" y="1429883"/>
                    <a:pt x="600795" y="1438899"/>
                    <a:pt x="533064" y="1446905"/>
                  </a:cubicBezTo>
                  <a:cubicBezTo>
                    <a:pt x="515464" y="1448997"/>
                    <a:pt x="506304" y="1445535"/>
                    <a:pt x="499668" y="1426059"/>
                  </a:cubicBezTo>
                  <a:cubicBezTo>
                    <a:pt x="451773" y="1285693"/>
                    <a:pt x="401858" y="1146047"/>
                    <a:pt x="352881" y="1006041"/>
                  </a:cubicBezTo>
                  <a:cubicBezTo>
                    <a:pt x="316816" y="902172"/>
                    <a:pt x="280750" y="798087"/>
                    <a:pt x="244685" y="694147"/>
                  </a:cubicBezTo>
                  <a:cubicBezTo>
                    <a:pt x="243242" y="690035"/>
                    <a:pt x="243891" y="684265"/>
                    <a:pt x="234081" y="683183"/>
                  </a:cubicBezTo>
                  <a:cubicBezTo>
                    <a:pt x="234081" y="696166"/>
                    <a:pt x="234081" y="708934"/>
                    <a:pt x="234081" y="721701"/>
                  </a:cubicBezTo>
                  <a:cubicBezTo>
                    <a:pt x="234081" y="965648"/>
                    <a:pt x="233576" y="1209666"/>
                    <a:pt x="234514" y="1453613"/>
                  </a:cubicBezTo>
                  <a:cubicBezTo>
                    <a:pt x="234514" y="1479004"/>
                    <a:pt x="226652" y="1485640"/>
                    <a:pt x="202344" y="1488020"/>
                  </a:cubicBezTo>
                  <a:cubicBezTo>
                    <a:pt x="144639" y="1493646"/>
                    <a:pt x="88016" y="1502446"/>
                    <a:pt x="31033" y="1511390"/>
                  </a:cubicBezTo>
                  <a:cubicBezTo>
                    <a:pt x="7662" y="1515069"/>
                    <a:pt x="-344" y="1509587"/>
                    <a:pt x="-272" y="1483909"/>
                  </a:cubicBezTo>
                  <a:cubicBezTo>
                    <a:pt x="543" y="999766"/>
                    <a:pt x="543" y="515644"/>
                    <a:pt x="-272" y="31552"/>
                  </a:cubicBezTo>
                  <a:cubicBezTo>
                    <a:pt x="-272" y="5513"/>
                    <a:pt x="6941" y="-1051"/>
                    <a:pt x="32187" y="-114"/>
                  </a:cubicBezTo>
                  <a:cubicBezTo>
                    <a:pt x="86934" y="1762"/>
                    <a:pt x="141754" y="968"/>
                    <a:pt x="196501" y="-114"/>
                  </a:cubicBezTo>
                  <a:cubicBezTo>
                    <a:pt x="214534" y="-114"/>
                    <a:pt x="222829" y="4863"/>
                    <a:pt x="229393" y="23112"/>
                  </a:cubicBezTo>
                  <a:cubicBezTo>
                    <a:pt x="302389" y="227748"/>
                    <a:pt x="376757" y="431951"/>
                    <a:pt x="450691" y="636225"/>
                  </a:cubicBezTo>
                  <a:cubicBezTo>
                    <a:pt x="475742" y="705377"/>
                    <a:pt x="500771" y="774594"/>
                    <a:pt x="525779" y="843890"/>
                  </a:cubicBezTo>
                  <a:cubicBezTo>
                    <a:pt x="527005" y="848218"/>
                    <a:pt x="526068" y="853628"/>
                    <a:pt x="535589" y="855864"/>
                  </a:cubicBezTo>
                  <a:close/>
                </a:path>
              </a:pathLst>
            </a:custGeom>
            <a:solidFill>
              <a:schemeClr val="dk1">
                <a:alpha val="12941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8" name="Google Shape;8;p17"/>
            <p:cNvSpPr/>
            <p:nvPr/>
          </p:nvSpPr>
          <p:spPr>
            <a:xfrm>
              <a:off x="8047056" y="2671971"/>
              <a:ext cx="858921" cy="1512047"/>
            </a:xfrm>
            <a:custGeom>
              <a:rect b="b" l="l" r="r" t="t"/>
              <a:pathLst>
                <a:path extrusionOk="0" h="1512047" w="858921">
                  <a:moveTo>
                    <a:pt x="416586" y="1030859"/>
                  </a:moveTo>
                  <a:cubicBezTo>
                    <a:pt x="368042" y="1142590"/>
                    <a:pt x="321374" y="1250137"/>
                    <a:pt x="274560" y="1357684"/>
                  </a:cubicBezTo>
                  <a:cubicBezTo>
                    <a:pt x="271170" y="1365546"/>
                    <a:pt x="267780" y="1373409"/>
                    <a:pt x="264102" y="1381127"/>
                  </a:cubicBezTo>
                  <a:cubicBezTo>
                    <a:pt x="238567" y="1435153"/>
                    <a:pt x="238567" y="1435369"/>
                    <a:pt x="180357" y="1429671"/>
                  </a:cubicBezTo>
                  <a:cubicBezTo>
                    <a:pt x="124961" y="1424261"/>
                    <a:pt x="69636" y="1418058"/>
                    <a:pt x="14456" y="1412792"/>
                  </a:cubicBezTo>
                  <a:cubicBezTo>
                    <a:pt x="535" y="1411422"/>
                    <a:pt x="-3937" y="1409185"/>
                    <a:pt x="2843" y="1393605"/>
                  </a:cubicBezTo>
                  <a:cubicBezTo>
                    <a:pt x="97263" y="1177212"/>
                    <a:pt x="190383" y="960819"/>
                    <a:pt x="285236" y="744427"/>
                  </a:cubicBezTo>
                  <a:cubicBezTo>
                    <a:pt x="293949" y="726675"/>
                    <a:pt x="294396" y="705988"/>
                    <a:pt x="286462" y="687876"/>
                  </a:cubicBezTo>
                  <a:cubicBezTo>
                    <a:pt x="199905" y="467083"/>
                    <a:pt x="114646" y="245857"/>
                    <a:pt x="28017" y="25137"/>
                  </a:cubicBezTo>
                  <a:cubicBezTo>
                    <a:pt x="19577" y="3498"/>
                    <a:pt x="23184" y="-542"/>
                    <a:pt x="45112" y="-253"/>
                  </a:cubicBezTo>
                  <a:cubicBezTo>
                    <a:pt x="112338" y="757"/>
                    <a:pt x="179708" y="973"/>
                    <a:pt x="247078" y="-253"/>
                  </a:cubicBezTo>
                  <a:cubicBezTo>
                    <a:pt x="266265" y="-253"/>
                    <a:pt x="273839" y="6960"/>
                    <a:pt x="280042" y="23406"/>
                  </a:cubicBezTo>
                  <a:cubicBezTo>
                    <a:pt x="327843" y="148430"/>
                    <a:pt x="376048" y="273195"/>
                    <a:pt x="424665" y="397693"/>
                  </a:cubicBezTo>
                  <a:cubicBezTo>
                    <a:pt x="425242" y="399208"/>
                    <a:pt x="427262" y="400218"/>
                    <a:pt x="430291" y="403031"/>
                  </a:cubicBezTo>
                  <a:cubicBezTo>
                    <a:pt x="443780" y="386441"/>
                    <a:pt x="448684" y="365956"/>
                    <a:pt x="456763" y="347490"/>
                  </a:cubicBezTo>
                  <a:cubicBezTo>
                    <a:pt x="504225" y="239056"/>
                    <a:pt x="551111" y="130354"/>
                    <a:pt x="597346" y="21386"/>
                  </a:cubicBezTo>
                  <a:cubicBezTo>
                    <a:pt x="603189" y="7537"/>
                    <a:pt x="610330" y="-253"/>
                    <a:pt x="626848" y="-253"/>
                  </a:cubicBezTo>
                  <a:cubicBezTo>
                    <a:pt x="697970" y="540"/>
                    <a:pt x="769091" y="684"/>
                    <a:pt x="840212" y="-253"/>
                  </a:cubicBezTo>
                  <a:cubicBezTo>
                    <a:pt x="860624" y="-253"/>
                    <a:pt x="861851" y="4652"/>
                    <a:pt x="854638" y="22324"/>
                  </a:cubicBezTo>
                  <a:cubicBezTo>
                    <a:pt x="768585" y="219479"/>
                    <a:pt x="682894" y="416642"/>
                    <a:pt x="597707" y="613798"/>
                  </a:cubicBezTo>
                  <a:cubicBezTo>
                    <a:pt x="593956" y="622598"/>
                    <a:pt x="590494" y="631470"/>
                    <a:pt x="586238" y="640125"/>
                  </a:cubicBezTo>
                  <a:cubicBezTo>
                    <a:pt x="548081" y="720768"/>
                    <a:pt x="549307" y="720263"/>
                    <a:pt x="581982" y="803213"/>
                  </a:cubicBezTo>
                  <a:cubicBezTo>
                    <a:pt x="663346" y="1009796"/>
                    <a:pt x="743484" y="1216812"/>
                    <a:pt x="824127" y="1423540"/>
                  </a:cubicBezTo>
                  <a:cubicBezTo>
                    <a:pt x="832133" y="1444025"/>
                    <a:pt x="840139" y="1464510"/>
                    <a:pt x="847857" y="1485067"/>
                  </a:cubicBezTo>
                  <a:cubicBezTo>
                    <a:pt x="858677" y="1513920"/>
                    <a:pt x="858317" y="1513920"/>
                    <a:pt x="826218" y="1509880"/>
                  </a:cubicBezTo>
                  <a:cubicBezTo>
                    <a:pt x="764402" y="1501513"/>
                    <a:pt x="702802" y="1489467"/>
                    <a:pt x="640769" y="1485428"/>
                  </a:cubicBezTo>
                  <a:cubicBezTo>
                    <a:pt x="600737" y="1482903"/>
                    <a:pt x="586094" y="1463789"/>
                    <a:pt x="573471" y="1429743"/>
                  </a:cubicBezTo>
                  <a:cubicBezTo>
                    <a:pt x="525144" y="1299907"/>
                    <a:pt x="474002" y="1170937"/>
                    <a:pt x="423799" y="1041678"/>
                  </a:cubicBezTo>
                  <a:cubicBezTo>
                    <a:pt x="421643" y="1037913"/>
                    <a:pt x="419226" y="1034299"/>
                    <a:pt x="416586" y="1030859"/>
                  </a:cubicBezTo>
                  <a:close/>
                </a:path>
              </a:pathLst>
            </a:custGeom>
            <a:solidFill>
              <a:schemeClr val="dk1">
                <a:alpha val="12941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9" name="Google Shape;9;p17"/>
            <p:cNvSpPr/>
            <p:nvPr/>
          </p:nvSpPr>
          <p:spPr>
            <a:xfrm>
              <a:off x="4281328" y="2671768"/>
              <a:ext cx="653651" cy="1396785"/>
            </a:xfrm>
            <a:custGeom>
              <a:rect b="b" l="l" r="r" t="t"/>
              <a:pathLst>
                <a:path extrusionOk="0" h="1396785" w="653651">
                  <a:moveTo>
                    <a:pt x="232" y="698684"/>
                  </a:moveTo>
                  <a:cubicBezTo>
                    <a:pt x="232" y="475871"/>
                    <a:pt x="593" y="253059"/>
                    <a:pt x="-273" y="30318"/>
                  </a:cubicBezTo>
                  <a:cubicBezTo>
                    <a:pt x="-273" y="6515"/>
                    <a:pt x="5859" y="-409"/>
                    <a:pt x="30095" y="-265"/>
                  </a:cubicBezTo>
                  <a:cubicBezTo>
                    <a:pt x="227250" y="745"/>
                    <a:pt x="424413" y="745"/>
                    <a:pt x="621569" y="-265"/>
                  </a:cubicBezTo>
                  <a:cubicBezTo>
                    <a:pt x="647536" y="-265"/>
                    <a:pt x="654172" y="6948"/>
                    <a:pt x="653306" y="32266"/>
                  </a:cubicBezTo>
                  <a:cubicBezTo>
                    <a:pt x="651431" y="88817"/>
                    <a:pt x="651503" y="145584"/>
                    <a:pt x="653306" y="202207"/>
                  </a:cubicBezTo>
                  <a:cubicBezTo>
                    <a:pt x="654100" y="227813"/>
                    <a:pt x="648041" y="236901"/>
                    <a:pt x="620270" y="236541"/>
                  </a:cubicBezTo>
                  <a:cubicBezTo>
                    <a:pt x="501110" y="234954"/>
                    <a:pt x="381877" y="236541"/>
                    <a:pt x="262717" y="235315"/>
                  </a:cubicBezTo>
                  <a:cubicBezTo>
                    <a:pt x="239924" y="235315"/>
                    <a:pt x="233432" y="241446"/>
                    <a:pt x="233865" y="264167"/>
                  </a:cubicBezTo>
                  <a:cubicBezTo>
                    <a:pt x="235091" y="351517"/>
                    <a:pt x="235307" y="438940"/>
                    <a:pt x="233865" y="526291"/>
                  </a:cubicBezTo>
                  <a:cubicBezTo>
                    <a:pt x="233432" y="551176"/>
                    <a:pt x="239202" y="559471"/>
                    <a:pt x="265458" y="558966"/>
                  </a:cubicBezTo>
                  <a:cubicBezTo>
                    <a:pt x="352881" y="557307"/>
                    <a:pt x="440376" y="558966"/>
                    <a:pt x="527799" y="557812"/>
                  </a:cubicBezTo>
                  <a:cubicBezTo>
                    <a:pt x="549871" y="557812"/>
                    <a:pt x="555569" y="564448"/>
                    <a:pt x="555064" y="585655"/>
                  </a:cubicBezTo>
                  <a:cubicBezTo>
                    <a:pt x="553766" y="645184"/>
                    <a:pt x="553766" y="704721"/>
                    <a:pt x="555064" y="764251"/>
                  </a:cubicBezTo>
                  <a:cubicBezTo>
                    <a:pt x="555569" y="785385"/>
                    <a:pt x="550015" y="792526"/>
                    <a:pt x="527799" y="792238"/>
                  </a:cubicBezTo>
                  <a:cubicBezTo>
                    <a:pt x="440376" y="790939"/>
                    <a:pt x="352881" y="792743"/>
                    <a:pt x="265458" y="791084"/>
                  </a:cubicBezTo>
                  <a:cubicBezTo>
                    <a:pt x="239202" y="790507"/>
                    <a:pt x="233504" y="798802"/>
                    <a:pt x="233865" y="823687"/>
                  </a:cubicBezTo>
                  <a:cubicBezTo>
                    <a:pt x="235358" y="920725"/>
                    <a:pt x="235358" y="1017719"/>
                    <a:pt x="233865" y="1114663"/>
                  </a:cubicBezTo>
                  <a:cubicBezTo>
                    <a:pt x="233865" y="1138466"/>
                    <a:pt x="241078" y="1143516"/>
                    <a:pt x="263438" y="1141856"/>
                  </a:cubicBezTo>
                  <a:cubicBezTo>
                    <a:pt x="385051" y="1132768"/>
                    <a:pt x="506880" y="1125627"/>
                    <a:pt x="628565" y="1116394"/>
                  </a:cubicBezTo>
                  <a:cubicBezTo>
                    <a:pt x="648690" y="1114880"/>
                    <a:pt x="653523" y="1120578"/>
                    <a:pt x="653234" y="1139404"/>
                  </a:cubicBezTo>
                  <a:cubicBezTo>
                    <a:pt x="652462" y="1201920"/>
                    <a:pt x="652462" y="1264429"/>
                    <a:pt x="653234" y="1326944"/>
                  </a:cubicBezTo>
                  <a:cubicBezTo>
                    <a:pt x="653234" y="1344617"/>
                    <a:pt x="647536" y="1349738"/>
                    <a:pt x="630441" y="1350820"/>
                  </a:cubicBezTo>
                  <a:cubicBezTo>
                    <a:pt x="520225" y="1357744"/>
                    <a:pt x="410081" y="1365297"/>
                    <a:pt x="300009" y="1373469"/>
                  </a:cubicBezTo>
                  <a:cubicBezTo>
                    <a:pt x="209052" y="1380249"/>
                    <a:pt x="118167" y="1387246"/>
                    <a:pt x="27426" y="1396118"/>
                  </a:cubicBezTo>
                  <a:cubicBezTo>
                    <a:pt x="4344" y="1398354"/>
                    <a:pt x="232" y="1391430"/>
                    <a:pt x="305" y="1370295"/>
                  </a:cubicBezTo>
                  <a:cubicBezTo>
                    <a:pt x="593" y="1146257"/>
                    <a:pt x="232" y="922434"/>
                    <a:pt x="232" y="698684"/>
                  </a:cubicBezTo>
                  <a:close/>
                </a:path>
              </a:pathLst>
            </a:custGeom>
            <a:solidFill>
              <a:schemeClr val="dk1">
                <a:alpha val="12941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0" name="Google Shape;10;p17"/>
            <p:cNvSpPr/>
            <p:nvPr/>
          </p:nvSpPr>
          <p:spPr>
            <a:xfrm>
              <a:off x="5974096" y="2671766"/>
              <a:ext cx="663375" cy="1317013"/>
            </a:xfrm>
            <a:custGeom>
              <a:rect b="b" l="l" r="r" t="t"/>
              <a:pathLst>
                <a:path extrusionOk="0" h="1317013" w="663375">
                  <a:moveTo>
                    <a:pt x="523" y="658219"/>
                  </a:moveTo>
                  <a:cubicBezTo>
                    <a:pt x="523" y="449832"/>
                    <a:pt x="1100" y="241446"/>
                    <a:pt x="-54" y="33060"/>
                  </a:cubicBezTo>
                  <a:cubicBezTo>
                    <a:pt x="-54" y="5866"/>
                    <a:pt x="8025" y="-409"/>
                    <a:pt x="34208" y="-265"/>
                  </a:cubicBezTo>
                  <a:cubicBezTo>
                    <a:pt x="233145" y="745"/>
                    <a:pt x="432061" y="745"/>
                    <a:pt x="630948" y="-265"/>
                  </a:cubicBezTo>
                  <a:cubicBezTo>
                    <a:pt x="656554" y="-265"/>
                    <a:pt x="663840" y="6371"/>
                    <a:pt x="663046" y="31905"/>
                  </a:cubicBezTo>
                  <a:cubicBezTo>
                    <a:pt x="661099" y="91341"/>
                    <a:pt x="661676" y="150922"/>
                    <a:pt x="663046" y="210430"/>
                  </a:cubicBezTo>
                  <a:cubicBezTo>
                    <a:pt x="663479" y="230771"/>
                    <a:pt x="656915" y="236469"/>
                    <a:pt x="636790" y="236325"/>
                  </a:cubicBezTo>
                  <a:cubicBezTo>
                    <a:pt x="514168" y="235459"/>
                    <a:pt x="390752" y="236758"/>
                    <a:pt x="267769" y="235171"/>
                  </a:cubicBezTo>
                  <a:cubicBezTo>
                    <a:pt x="240431" y="234810"/>
                    <a:pt x="234732" y="243466"/>
                    <a:pt x="235237" y="269072"/>
                  </a:cubicBezTo>
                  <a:cubicBezTo>
                    <a:pt x="236824" y="352600"/>
                    <a:pt x="236319" y="436127"/>
                    <a:pt x="235237" y="519655"/>
                  </a:cubicBezTo>
                  <a:cubicBezTo>
                    <a:pt x="235237" y="538553"/>
                    <a:pt x="240358" y="544396"/>
                    <a:pt x="259329" y="544180"/>
                  </a:cubicBezTo>
                  <a:cubicBezTo>
                    <a:pt x="349709" y="543314"/>
                    <a:pt x="439656" y="544685"/>
                    <a:pt x="530325" y="543242"/>
                  </a:cubicBezTo>
                  <a:cubicBezTo>
                    <a:pt x="554994" y="542809"/>
                    <a:pt x="561053" y="550455"/>
                    <a:pt x="560404" y="574042"/>
                  </a:cubicBezTo>
                  <a:cubicBezTo>
                    <a:pt x="558817" y="631746"/>
                    <a:pt x="558817" y="689451"/>
                    <a:pt x="560404" y="747156"/>
                  </a:cubicBezTo>
                  <a:cubicBezTo>
                    <a:pt x="561197" y="771753"/>
                    <a:pt x="555499" y="780408"/>
                    <a:pt x="529027" y="779904"/>
                  </a:cubicBezTo>
                  <a:cubicBezTo>
                    <a:pt x="440594" y="778100"/>
                    <a:pt x="352161" y="779904"/>
                    <a:pt x="263801" y="778605"/>
                  </a:cubicBezTo>
                  <a:cubicBezTo>
                    <a:pt x="239998" y="778172"/>
                    <a:pt x="234949" y="785818"/>
                    <a:pt x="234949" y="808107"/>
                  </a:cubicBezTo>
                  <a:cubicBezTo>
                    <a:pt x="235742" y="968454"/>
                    <a:pt x="234949" y="1128801"/>
                    <a:pt x="235886" y="1289148"/>
                  </a:cubicBezTo>
                  <a:cubicBezTo>
                    <a:pt x="235886" y="1310427"/>
                    <a:pt x="231054" y="1317207"/>
                    <a:pt x="209054" y="1316702"/>
                  </a:cubicBezTo>
                  <a:cubicBezTo>
                    <a:pt x="149567" y="1315209"/>
                    <a:pt x="89987" y="1315209"/>
                    <a:pt x="30313" y="1316702"/>
                  </a:cubicBezTo>
                  <a:cubicBezTo>
                    <a:pt x="6727" y="1317351"/>
                    <a:pt x="-414" y="1311004"/>
                    <a:pt x="-270" y="1286551"/>
                  </a:cubicBezTo>
                  <a:cubicBezTo>
                    <a:pt x="956" y="1076867"/>
                    <a:pt x="523" y="867543"/>
                    <a:pt x="523" y="658219"/>
                  </a:cubicBezTo>
                  <a:close/>
                </a:path>
              </a:pathLst>
            </a:custGeom>
            <a:solidFill>
              <a:schemeClr val="dk1">
                <a:alpha val="12941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1" name="Google Shape;11;p17"/>
            <p:cNvSpPr/>
            <p:nvPr/>
          </p:nvSpPr>
          <p:spPr>
            <a:xfrm>
              <a:off x="5089957" y="2671841"/>
              <a:ext cx="734852" cy="1330420"/>
            </a:xfrm>
            <a:custGeom>
              <a:rect b="b" l="l" r="r" t="t"/>
              <a:pathLst>
                <a:path extrusionOk="0" h="1330420" w="734852">
                  <a:moveTo>
                    <a:pt x="249476" y="781849"/>
                  </a:moveTo>
                  <a:cubicBezTo>
                    <a:pt x="249476" y="609888"/>
                    <a:pt x="249043" y="437928"/>
                    <a:pt x="249981" y="265968"/>
                  </a:cubicBezTo>
                  <a:cubicBezTo>
                    <a:pt x="249981" y="242525"/>
                    <a:pt x="244788" y="234447"/>
                    <a:pt x="220119" y="235168"/>
                  </a:cubicBezTo>
                  <a:cubicBezTo>
                    <a:pt x="155706" y="236899"/>
                    <a:pt x="91293" y="234807"/>
                    <a:pt x="26880" y="236250"/>
                  </a:cubicBezTo>
                  <a:cubicBezTo>
                    <a:pt x="4736" y="236755"/>
                    <a:pt x="-746" y="229686"/>
                    <a:pt x="-241" y="208335"/>
                  </a:cubicBezTo>
                  <a:cubicBezTo>
                    <a:pt x="1201" y="147890"/>
                    <a:pt x="913" y="87300"/>
                    <a:pt x="-241" y="26782"/>
                  </a:cubicBezTo>
                  <a:cubicBezTo>
                    <a:pt x="-241" y="7811"/>
                    <a:pt x="3221" y="-267"/>
                    <a:pt x="24644" y="-267"/>
                  </a:cubicBezTo>
                  <a:cubicBezTo>
                    <a:pt x="252484" y="454"/>
                    <a:pt x="480346" y="454"/>
                    <a:pt x="708229" y="-267"/>
                  </a:cubicBezTo>
                  <a:cubicBezTo>
                    <a:pt x="728138" y="-267"/>
                    <a:pt x="734990" y="5143"/>
                    <a:pt x="734557" y="25772"/>
                  </a:cubicBezTo>
                  <a:cubicBezTo>
                    <a:pt x="733352" y="87228"/>
                    <a:pt x="733352" y="148705"/>
                    <a:pt x="734557" y="210211"/>
                  </a:cubicBezTo>
                  <a:cubicBezTo>
                    <a:pt x="735062" y="231273"/>
                    <a:pt x="727344" y="236250"/>
                    <a:pt x="708013" y="235962"/>
                  </a:cubicBezTo>
                  <a:cubicBezTo>
                    <a:pt x="643600" y="235024"/>
                    <a:pt x="579115" y="236611"/>
                    <a:pt x="514774" y="235024"/>
                  </a:cubicBezTo>
                  <a:cubicBezTo>
                    <a:pt x="490682" y="234447"/>
                    <a:pt x="484263" y="241516"/>
                    <a:pt x="484335" y="265535"/>
                  </a:cubicBezTo>
                  <a:cubicBezTo>
                    <a:pt x="485056" y="606570"/>
                    <a:pt x="484335" y="947606"/>
                    <a:pt x="485417" y="1288641"/>
                  </a:cubicBezTo>
                  <a:cubicBezTo>
                    <a:pt x="485417" y="1314247"/>
                    <a:pt x="480007" y="1323336"/>
                    <a:pt x="452669" y="1323264"/>
                  </a:cubicBezTo>
                  <a:cubicBezTo>
                    <a:pt x="392151" y="1323264"/>
                    <a:pt x="331633" y="1326365"/>
                    <a:pt x="271188" y="1330044"/>
                  </a:cubicBezTo>
                  <a:cubicBezTo>
                    <a:pt x="245365" y="1331631"/>
                    <a:pt x="249548" y="1315618"/>
                    <a:pt x="249548" y="1300470"/>
                  </a:cubicBezTo>
                  <a:cubicBezTo>
                    <a:pt x="249455" y="1127594"/>
                    <a:pt x="249426" y="954725"/>
                    <a:pt x="249476" y="781849"/>
                  </a:cubicBezTo>
                  <a:close/>
                </a:path>
              </a:pathLst>
            </a:custGeom>
            <a:solidFill>
              <a:schemeClr val="dk1">
                <a:alpha val="12941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2" name="Google Shape;12;p17"/>
            <p:cNvSpPr/>
            <p:nvPr/>
          </p:nvSpPr>
          <p:spPr>
            <a:xfrm>
              <a:off x="6790332" y="2671693"/>
              <a:ext cx="648400" cy="1359913"/>
            </a:xfrm>
            <a:custGeom>
              <a:rect b="b" l="l" r="r" t="t"/>
              <a:pathLst>
                <a:path extrusionOk="0" h="1359913" w="648400">
                  <a:moveTo>
                    <a:pt x="304" y="663918"/>
                  </a:moveTo>
                  <a:cubicBezTo>
                    <a:pt x="304" y="452647"/>
                    <a:pt x="737" y="241375"/>
                    <a:pt x="-200" y="30104"/>
                  </a:cubicBezTo>
                  <a:cubicBezTo>
                    <a:pt x="-200" y="5867"/>
                    <a:pt x="6580" y="-913"/>
                    <a:pt x="30455" y="-192"/>
                  </a:cubicBezTo>
                  <a:cubicBezTo>
                    <a:pt x="87150" y="1540"/>
                    <a:pt x="143917" y="1684"/>
                    <a:pt x="200540" y="-192"/>
                  </a:cubicBezTo>
                  <a:cubicBezTo>
                    <a:pt x="226363" y="-1057"/>
                    <a:pt x="234730" y="5218"/>
                    <a:pt x="234658" y="32700"/>
                  </a:cubicBezTo>
                  <a:cubicBezTo>
                    <a:pt x="233720" y="378424"/>
                    <a:pt x="234658" y="724075"/>
                    <a:pt x="233288" y="1069799"/>
                  </a:cubicBezTo>
                  <a:cubicBezTo>
                    <a:pt x="233288" y="1099806"/>
                    <a:pt x="241943" y="1105865"/>
                    <a:pt x="270219" y="1106802"/>
                  </a:cubicBezTo>
                  <a:cubicBezTo>
                    <a:pt x="388225" y="1111347"/>
                    <a:pt x="506159" y="1119137"/>
                    <a:pt x="624165" y="1124907"/>
                  </a:cubicBezTo>
                  <a:cubicBezTo>
                    <a:pt x="643064" y="1125773"/>
                    <a:pt x="648401" y="1132120"/>
                    <a:pt x="648113" y="1151019"/>
                  </a:cubicBezTo>
                  <a:cubicBezTo>
                    <a:pt x="647009" y="1213534"/>
                    <a:pt x="647009" y="1275928"/>
                    <a:pt x="648113" y="1338198"/>
                  </a:cubicBezTo>
                  <a:cubicBezTo>
                    <a:pt x="648474" y="1356808"/>
                    <a:pt x="642559" y="1360559"/>
                    <a:pt x="624887" y="1359477"/>
                  </a:cubicBezTo>
                  <a:cubicBezTo>
                    <a:pt x="432225" y="1347648"/>
                    <a:pt x="239491" y="1336323"/>
                    <a:pt x="46540" y="1329903"/>
                  </a:cubicBezTo>
                  <a:cubicBezTo>
                    <a:pt x="-10659" y="1328028"/>
                    <a:pt x="665" y="1333871"/>
                    <a:pt x="593" y="1283307"/>
                  </a:cubicBezTo>
                  <a:cubicBezTo>
                    <a:pt x="16" y="1076796"/>
                    <a:pt x="304" y="870141"/>
                    <a:pt x="304" y="663918"/>
                  </a:cubicBezTo>
                  <a:close/>
                </a:path>
              </a:pathLst>
            </a:custGeom>
            <a:solidFill>
              <a:schemeClr val="dk1">
                <a:alpha val="12941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3" name="Google Shape;13;p17"/>
            <p:cNvSpPr/>
            <p:nvPr/>
          </p:nvSpPr>
          <p:spPr>
            <a:xfrm>
              <a:off x="7629214" y="2671620"/>
              <a:ext cx="236304" cy="1392345"/>
            </a:xfrm>
            <a:custGeom>
              <a:rect b="b" l="l" r="r" t="t"/>
              <a:pathLst>
                <a:path extrusionOk="0" h="1392345" w="236304">
                  <a:moveTo>
                    <a:pt x="235309" y="698470"/>
                  </a:moveTo>
                  <a:cubicBezTo>
                    <a:pt x="235309" y="920345"/>
                    <a:pt x="234876" y="1142219"/>
                    <a:pt x="235958" y="1364166"/>
                  </a:cubicBezTo>
                  <a:cubicBezTo>
                    <a:pt x="235958" y="1388763"/>
                    <a:pt x="230332" y="1394173"/>
                    <a:pt x="206024" y="1391432"/>
                  </a:cubicBezTo>
                  <a:cubicBezTo>
                    <a:pt x="148752" y="1385084"/>
                    <a:pt x="91119" y="1380684"/>
                    <a:pt x="33559" y="1378665"/>
                  </a:cubicBezTo>
                  <a:cubicBezTo>
                    <a:pt x="7520" y="1377727"/>
                    <a:pt x="-415" y="1370225"/>
                    <a:pt x="-271" y="1343681"/>
                  </a:cubicBezTo>
                  <a:cubicBezTo>
                    <a:pt x="739" y="1102547"/>
                    <a:pt x="307" y="861414"/>
                    <a:pt x="307" y="620352"/>
                  </a:cubicBezTo>
                  <a:cubicBezTo>
                    <a:pt x="307" y="424372"/>
                    <a:pt x="739" y="228392"/>
                    <a:pt x="-198" y="32484"/>
                  </a:cubicBezTo>
                  <a:cubicBezTo>
                    <a:pt x="-198" y="7383"/>
                    <a:pt x="5860" y="-1056"/>
                    <a:pt x="31828" y="-191"/>
                  </a:cubicBezTo>
                  <a:cubicBezTo>
                    <a:pt x="88523" y="1778"/>
                    <a:pt x="145239" y="1778"/>
                    <a:pt x="201985" y="-191"/>
                  </a:cubicBezTo>
                  <a:cubicBezTo>
                    <a:pt x="227735" y="-1056"/>
                    <a:pt x="236175" y="5147"/>
                    <a:pt x="236031" y="32701"/>
                  </a:cubicBezTo>
                  <a:cubicBezTo>
                    <a:pt x="234804" y="254648"/>
                    <a:pt x="235309" y="476595"/>
                    <a:pt x="235309" y="698470"/>
                  </a:cubicBezTo>
                  <a:close/>
                </a:path>
              </a:pathLst>
            </a:custGeom>
            <a:solidFill>
              <a:schemeClr val="dk1">
                <a:alpha val="12941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jpg"/><Relationship Id="rId4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public.tableau.com/app/profile/olsi.mosha/viz/Netflix_17165568321350/Netflix?publish=yes" TargetMode="External"/><Relationship Id="rId4" Type="http://schemas.openxmlformats.org/officeDocument/2006/relationships/image" Target="../media/image11.png"/><Relationship Id="rId5" Type="http://schemas.openxmlformats.org/officeDocument/2006/relationships/hyperlink" Target="https://public.tableau.com/app/profile/olsi.mosha/viz/Netflix_17165568321350/Netflix?publish=yes" TargetMode="External"/><Relationship Id="rId6" Type="http://schemas.openxmlformats.org/officeDocument/2006/relationships/hyperlink" Target="https://github.com/olsi19/ironhack_final" TargetMode="External"/><Relationship Id="rId7" Type="http://schemas.openxmlformats.org/officeDocument/2006/relationships/image" Target="../media/image13.jpg"/><Relationship Id="rId8" Type="http://schemas.openxmlformats.org/officeDocument/2006/relationships/image" Target="../media/image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"/>
          <p:cNvSpPr/>
          <p:nvPr/>
        </p:nvSpPr>
        <p:spPr>
          <a:xfrm>
            <a:off x="5515429" y="2364615"/>
            <a:ext cx="435421" cy="2128770"/>
          </a:xfrm>
          <a:custGeom>
            <a:rect b="b" l="l" r="r" t="t"/>
            <a:pathLst>
              <a:path extrusionOk="0" h="3523773" w="720756">
                <a:moveTo>
                  <a:pt x="0" y="0"/>
                </a:moveTo>
                <a:lnTo>
                  <a:pt x="720757" y="0"/>
                </a:lnTo>
                <a:lnTo>
                  <a:pt x="720757" y="3523774"/>
                </a:lnTo>
                <a:lnTo>
                  <a:pt x="0" y="352377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8" name="Google Shape;68;p1"/>
          <p:cNvSpPr/>
          <p:nvPr/>
        </p:nvSpPr>
        <p:spPr>
          <a:xfrm>
            <a:off x="6241150" y="2364615"/>
            <a:ext cx="435421" cy="2128770"/>
          </a:xfrm>
          <a:custGeom>
            <a:rect b="b" l="l" r="r" t="t"/>
            <a:pathLst>
              <a:path extrusionOk="0" h="3523773" w="720756">
                <a:moveTo>
                  <a:pt x="0" y="0"/>
                </a:moveTo>
                <a:lnTo>
                  <a:pt x="720757" y="0"/>
                </a:lnTo>
                <a:lnTo>
                  <a:pt x="720757" y="3523774"/>
                </a:lnTo>
                <a:lnTo>
                  <a:pt x="0" y="352377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9" name="Google Shape;69;p1"/>
          <p:cNvSpPr/>
          <p:nvPr/>
        </p:nvSpPr>
        <p:spPr>
          <a:xfrm>
            <a:off x="5458350" y="2179431"/>
            <a:ext cx="1215696" cy="2308071"/>
          </a:xfrm>
          <a:custGeom>
            <a:rect b="b" l="l" r="r" t="t"/>
            <a:pathLst>
              <a:path extrusionOk="0" h="3523773" w="1922049">
                <a:moveTo>
                  <a:pt x="1922050" y="3523774"/>
                </a:moveTo>
                <a:lnTo>
                  <a:pt x="1201293" y="3523774"/>
                </a:lnTo>
                <a:lnTo>
                  <a:pt x="720757" y="2114264"/>
                </a:lnTo>
                <a:lnTo>
                  <a:pt x="0" y="0"/>
                </a:lnTo>
                <a:lnTo>
                  <a:pt x="720757" y="0"/>
                </a:lnTo>
                <a:lnTo>
                  <a:pt x="1201293" y="1409510"/>
                </a:lnTo>
                <a:lnTo>
                  <a:pt x="1922050" y="352377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431800" rotWithShape="0" algn="tl" dir="2700000" dist="3048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70" name="Google Shape;70;p1"/>
          <p:cNvGrpSpPr/>
          <p:nvPr/>
        </p:nvGrpSpPr>
        <p:grpSpPr>
          <a:xfrm>
            <a:off x="5458513" y="2179408"/>
            <a:ext cx="1218270" cy="2313973"/>
            <a:chOff x="5515429" y="-1554242"/>
            <a:chExt cx="1161142" cy="2128770"/>
          </a:xfrm>
        </p:grpSpPr>
        <p:sp>
          <p:nvSpPr>
            <p:cNvPr id="71" name="Google Shape;71;p1"/>
            <p:cNvSpPr/>
            <p:nvPr/>
          </p:nvSpPr>
          <p:spPr>
            <a:xfrm>
              <a:off x="5515429" y="-1554242"/>
              <a:ext cx="435421" cy="2128770"/>
            </a:xfrm>
            <a:custGeom>
              <a:rect b="b" l="l" r="r" t="t"/>
              <a:pathLst>
                <a:path extrusionOk="0" h="3523773" w="720756">
                  <a:moveTo>
                    <a:pt x="0" y="0"/>
                  </a:moveTo>
                  <a:lnTo>
                    <a:pt x="720757" y="0"/>
                  </a:lnTo>
                  <a:lnTo>
                    <a:pt x="720757" y="3523774"/>
                  </a:lnTo>
                  <a:lnTo>
                    <a:pt x="0" y="352377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72" name="Google Shape;72;p1"/>
            <p:cNvSpPr/>
            <p:nvPr/>
          </p:nvSpPr>
          <p:spPr>
            <a:xfrm>
              <a:off x="6241150" y="-1554242"/>
              <a:ext cx="435421" cy="2128770"/>
            </a:xfrm>
            <a:custGeom>
              <a:rect b="b" l="l" r="r" t="t"/>
              <a:pathLst>
                <a:path extrusionOk="0" h="3523773" w="720756">
                  <a:moveTo>
                    <a:pt x="0" y="0"/>
                  </a:moveTo>
                  <a:lnTo>
                    <a:pt x="720757" y="0"/>
                  </a:lnTo>
                  <a:lnTo>
                    <a:pt x="720757" y="3523774"/>
                  </a:lnTo>
                  <a:lnTo>
                    <a:pt x="0" y="352377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73" name="Google Shape;73;p1"/>
            <p:cNvSpPr/>
            <p:nvPr/>
          </p:nvSpPr>
          <p:spPr>
            <a:xfrm>
              <a:off x="5515429" y="-1554242"/>
              <a:ext cx="1161142" cy="2128770"/>
            </a:xfrm>
            <a:custGeom>
              <a:rect b="b" l="l" r="r" t="t"/>
              <a:pathLst>
                <a:path extrusionOk="0" h="3523773" w="1922049">
                  <a:moveTo>
                    <a:pt x="1922050" y="3523774"/>
                  </a:moveTo>
                  <a:lnTo>
                    <a:pt x="1201293" y="3523774"/>
                  </a:lnTo>
                  <a:lnTo>
                    <a:pt x="720757" y="2114264"/>
                  </a:lnTo>
                  <a:lnTo>
                    <a:pt x="0" y="0"/>
                  </a:lnTo>
                  <a:lnTo>
                    <a:pt x="720757" y="0"/>
                  </a:lnTo>
                  <a:lnTo>
                    <a:pt x="1201293" y="1409510"/>
                  </a:lnTo>
                  <a:lnTo>
                    <a:pt x="1922050" y="352377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31800" rotWithShape="0" algn="tl" dir="2700000" dist="3048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74" name="Google Shape;74;p1"/>
          <p:cNvSpPr txBox="1"/>
          <p:nvPr/>
        </p:nvSpPr>
        <p:spPr>
          <a:xfrm>
            <a:off x="2527200" y="5245175"/>
            <a:ext cx="6927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accent1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MOVIE </a:t>
            </a:r>
            <a:r>
              <a:rPr lang="en-US" sz="3000">
                <a:solidFill>
                  <a:schemeClr val="lt1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RECOMMENDATION </a:t>
            </a:r>
            <a:endParaRPr sz="3000">
              <a:solidFill>
                <a:schemeClr val="lt1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"/>
                            </p:stCondLst>
                            <p:childTnLst>
                              <p:par>
                                <p:cTn fill="hold" nodeType="after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1"/>
                            </p:stCondLst>
                            <p:childTnLst>
                              <p:par>
                                <p:cTn fill="hold" nodeType="after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2"/>
                            </p:stCondLst>
                            <p:childTnLst>
                              <p:par>
                                <p:cTn fill="hold" nodeType="after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2"/>
          <p:cNvSpPr txBox="1"/>
          <p:nvPr/>
        </p:nvSpPr>
        <p:spPr>
          <a:xfrm>
            <a:off x="1279604" y="4655631"/>
            <a:ext cx="1859548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TOP GENRES</a:t>
            </a:r>
            <a:endParaRPr/>
          </a:p>
        </p:txBody>
      </p:sp>
      <p:sp>
        <p:nvSpPr>
          <p:cNvPr id="269" name="Google Shape;269;p12"/>
          <p:cNvSpPr txBox="1"/>
          <p:nvPr/>
        </p:nvSpPr>
        <p:spPr>
          <a:xfrm>
            <a:off x="1264214" y="5055741"/>
            <a:ext cx="33138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Drama, Comedies, Children &amp; Family Movies, Comedies &amp; Dramas</a:t>
            </a:r>
            <a:endParaRPr/>
          </a:p>
        </p:txBody>
      </p:sp>
      <p:sp>
        <p:nvSpPr>
          <p:cNvPr id="270" name="Google Shape;270;p12"/>
          <p:cNvSpPr/>
          <p:nvPr/>
        </p:nvSpPr>
        <p:spPr>
          <a:xfrm>
            <a:off x="1003300" y="4751448"/>
            <a:ext cx="236104" cy="236104"/>
          </a:xfrm>
          <a:custGeom>
            <a:rect b="b" l="l" r="r" t="t"/>
            <a:pathLst>
              <a:path extrusionOk="0" h="417" w="418">
                <a:moveTo>
                  <a:pt x="177" y="0"/>
                </a:moveTo>
                <a:lnTo>
                  <a:pt x="177" y="0"/>
                </a:lnTo>
                <a:cubicBezTo>
                  <a:pt x="80" y="9"/>
                  <a:pt x="9" y="88"/>
                  <a:pt x="0" y="176"/>
                </a:cubicBezTo>
                <a:cubicBezTo>
                  <a:pt x="177" y="176"/>
                  <a:pt x="177" y="176"/>
                  <a:pt x="177" y="176"/>
                </a:cubicBezTo>
                <a:lnTo>
                  <a:pt x="177" y="0"/>
                </a:lnTo>
                <a:close/>
                <a:moveTo>
                  <a:pt x="230" y="0"/>
                </a:moveTo>
                <a:lnTo>
                  <a:pt x="230" y="0"/>
                </a:lnTo>
                <a:cubicBezTo>
                  <a:pt x="230" y="203"/>
                  <a:pt x="230" y="203"/>
                  <a:pt x="230" y="203"/>
                </a:cubicBezTo>
                <a:cubicBezTo>
                  <a:pt x="230" y="221"/>
                  <a:pt x="222" y="229"/>
                  <a:pt x="204" y="229"/>
                </a:cubicBezTo>
                <a:cubicBezTo>
                  <a:pt x="0" y="229"/>
                  <a:pt x="0" y="229"/>
                  <a:pt x="0" y="229"/>
                </a:cubicBezTo>
                <a:cubicBezTo>
                  <a:pt x="9" y="336"/>
                  <a:pt x="98" y="416"/>
                  <a:pt x="204" y="416"/>
                </a:cubicBezTo>
                <a:cubicBezTo>
                  <a:pt x="319" y="416"/>
                  <a:pt x="417" y="319"/>
                  <a:pt x="417" y="203"/>
                </a:cubicBezTo>
                <a:cubicBezTo>
                  <a:pt x="417" y="97"/>
                  <a:pt x="337" y="9"/>
                  <a:pt x="23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271" name="Google Shape;271;p12"/>
          <p:cNvGrpSpPr/>
          <p:nvPr/>
        </p:nvGrpSpPr>
        <p:grpSpPr>
          <a:xfrm>
            <a:off x="10787062" y="6073899"/>
            <a:ext cx="1404938" cy="384051"/>
            <a:chOff x="10787062" y="6073899"/>
            <a:chExt cx="1404938" cy="384051"/>
          </a:xfrm>
        </p:grpSpPr>
        <p:sp>
          <p:nvSpPr>
            <p:cNvPr id="272" name="Google Shape;272;p12"/>
            <p:cNvSpPr/>
            <p:nvPr/>
          </p:nvSpPr>
          <p:spPr>
            <a:xfrm>
              <a:off x="10787062" y="6073899"/>
              <a:ext cx="1404938" cy="384051"/>
            </a:xfrm>
            <a:prstGeom prst="rect">
              <a:avLst/>
            </a:prstGeom>
            <a:solidFill>
              <a:schemeClr val="lt1">
                <a:alpha val="24705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73" name="Google Shape;273;p12"/>
            <p:cNvSpPr/>
            <p:nvPr/>
          </p:nvSpPr>
          <p:spPr>
            <a:xfrm>
              <a:off x="10787062" y="6073899"/>
              <a:ext cx="120040" cy="38405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74" name="Google Shape;274;p12"/>
            <p:cNvSpPr txBox="1"/>
            <p:nvPr/>
          </p:nvSpPr>
          <p:spPr>
            <a:xfrm>
              <a:off x="10971146" y="6138966"/>
              <a:ext cx="375712" cy="2539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050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rPr>
                <a:t>10</a:t>
              </a:r>
              <a:endParaRPr b="1" sz="105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275" name="Google Shape;275;p12"/>
          <p:cNvGrpSpPr/>
          <p:nvPr/>
        </p:nvGrpSpPr>
        <p:grpSpPr>
          <a:xfrm>
            <a:off x="570811" y="500256"/>
            <a:ext cx="1428174" cy="384304"/>
            <a:chOff x="3283107" y="2671620"/>
            <a:chExt cx="5622870" cy="1513045"/>
          </a:xfrm>
        </p:grpSpPr>
        <p:sp>
          <p:nvSpPr>
            <p:cNvPr id="276" name="Google Shape;276;p12"/>
            <p:cNvSpPr/>
            <p:nvPr/>
          </p:nvSpPr>
          <p:spPr>
            <a:xfrm>
              <a:off x="3283107" y="2671976"/>
              <a:ext cx="769710" cy="1512689"/>
            </a:xfrm>
            <a:custGeom>
              <a:rect b="b" l="l" r="r" t="t"/>
              <a:pathLst>
                <a:path extrusionOk="0" h="1512689" w="769710">
                  <a:moveTo>
                    <a:pt x="535589" y="855864"/>
                  </a:moveTo>
                  <a:cubicBezTo>
                    <a:pt x="535589" y="659307"/>
                    <a:pt x="535589" y="464482"/>
                    <a:pt x="535589" y="269656"/>
                  </a:cubicBezTo>
                  <a:cubicBezTo>
                    <a:pt x="535589" y="187044"/>
                    <a:pt x="535084" y="104454"/>
                    <a:pt x="534074" y="21886"/>
                  </a:cubicBezTo>
                  <a:cubicBezTo>
                    <a:pt x="534074" y="5945"/>
                    <a:pt x="538979" y="-402"/>
                    <a:pt x="555713" y="-258"/>
                  </a:cubicBezTo>
                  <a:cubicBezTo>
                    <a:pt x="620054" y="391"/>
                    <a:pt x="684539" y="752"/>
                    <a:pt x="748880" y="-258"/>
                  </a:cubicBezTo>
                  <a:cubicBezTo>
                    <a:pt x="772900" y="-691"/>
                    <a:pt x="768861" y="14168"/>
                    <a:pt x="768861" y="28594"/>
                  </a:cubicBezTo>
                  <a:cubicBezTo>
                    <a:pt x="768861" y="197669"/>
                    <a:pt x="768861" y="366723"/>
                    <a:pt x="768861" y="535747"/>
                  </a:cubicBezTo>
                  <a:cubicBezTo>
                    <a:pt x="768861" y="820087"/>
                    <a:pt x="768861" y="1104427"/>
                    <a:pt x="769438" y="1388768"/>
                  </a:cubicBezTo>
                  <a:cubicBezTo>
                    <a:pt x="769438" y="1414446"/>
                    <a:pt x="763018" y="1422669"/>
                    <a:pt x="736474" y="1424833"/>
                  </a:cubicBezTo>
                  <a:cubicBezTo>
                    <a:pt x="668526" y="1429883"/>
                    <a:pt x="600795" y="1438899"/>
                    <a:pt x="533064" y="1446905"/>
                  </a:cubicBezTo>
                  <a:cubicBezTo>
                    <a:pt x="515464" y="1448997"/>
                    <a:pt x="506304" y="1445535"/>
                    <a:pt x="499668" y="1426059"/>
                  </a:cubicBezTo>
                  <a:cubicBezTo>
                    <a:pt x="451773" y="1285693"/>
                    <a:pt x="401858" y="1146047"/>
                    <a:pt x="352881" y="1006041"/>
                  </a:cubicBezTo>
                  <a:cubicBezTo>
                    <a:pt x="316816" y="902172"/>
                    <a:pt x="280750" y="798087"/>
                    <a:pt x="244685" y="694147"/>
                  </a:cubicBezTo>
                  <a:cubicBezTo>
                    <a:pt x="243242" y="690035"/>
                    <a:pt x="243891" y="684265"/>
                    <a:pt x="234081" y="683183"/>
                  </a:cubicBezTo>
                  <a:cubicBezTo>
                    <a:pt x="234081" y="696166"/>
                    <a:pt x="234081" y="708934"/>
                    <a:pt x="234081" y="721701"/>
                  </a:cubicBezTo>
                  <a:cubicBezTo>
                    <a:pt x="234081" y="965648"/>
                    <a:pt x="233576" y="1209666"/>
                    <a:pt x="234514" y="1453613"/>
                  </a:cubicBezTo>
                  <a:cubicBezTo>
                    <a:pt x="234514" y="1479004"/>
                    <a:pt x="226652" y="1485640"/>
                    <a:pt x="202344" y="1488020"/>
                  </a:cubicBezTo>
                  <a:cubicBezTo>
                    <a:pt x="144639" y="1493646"/>
                    <a:pt x="88016" y="1502446"/>
                    <a:pt x="31033" y="1511390"/>
                  </a:cubicBezTo>
                  <a:cubicBezTo>
                    <a:pt x="7662" y="1515069"/>
                    <a:pt x="-344" y="1509587"/>
                    <a:pt x="-272" y="1483909"/>
                  </a:cubicBezTo>
                  <a:cubicBezTo>
                    <a:pt x="543" y="999766"/>
                    <a:pt x="543" y="515644"/>
                    <a:pt x="-272" y="31552"/>
                  </a:cubicBezTo>
                  <a:cubicBezTo>
                    <a:pt x="-272" y="5513"/>
                    <a:pt x="6941" y="-1051"/>
                    <a:pt x="32187" y="-114"/>
                  </a:cubicBezTo>
                  <a:cubicBezTo>
                    <a:pt x="86934" y="1762"/>
                    <a:pt x="141754" y="968"/>
                    <a:pt x="196501" y="-114"/>
                  </a:cubicBezTo>
                  <a:cubicBezTo>
                    <a:pt x="214534" y="-114"/>
                    <a:pt x="222829" y="4863"/>
                    <a:pt x="229393" y="23112"/>
                  </a:cubicBezTo>
                  <a:cubicBezTo>
                    <a:pt x="302389" y="227748"/>
                    <a:pt x="376757" y="431951"/>
                    <a:pt x="450691" y="636225"/>
                  </a:cubicBezTo>
                  <a:cubicBezTo>
                    <a:pt x="475742" y="705377"/>
                    <a:pt x="500771" y="774594"/>
                    <a:pt x="525779" y="843890"/>
                  </a:cubicBezTo>
                  <a:cubicBezTo>
                    <a:pt x="527005" y="848218"/>
                    <a:pt x="526068" y="853628"/>
                    <a:pt x="535589" y="85586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77" name="Google Shape;277;p12"/>
            <p:cNvSpPr/>
            <p:nvPr/>
          </p:nvSpPr>
          <p:spPr>
            <a:xfrm>
              <a:off x="8047056" y="2671971"/>
              <a:ext cx="858921" cy="1512047"/>
            </a:xfrm>
            <a:custGeom>
              <a:rect b="b" l="l" r="r" t="t"/>
              <a:pathLst>
                <a:path extrusionOk="0" h="1512047" w="858921">
                  <a:moveTo>
                    <a:pt x="416586" y="1030859"/>
                  </a:moveTo>
                  <a:cubicBezTo>
                    <a:pt x="368042" y="1142590"/>
                    <a:pt x="321374" y="1250137"/>
                    <a:pt x="274560" y="1357684"/>
                  </a:cubicBezTo>
                  <a:cubicBezTo>
                    <a:pt x="271170" y="1365546"/>
                    <a:pt x="267780" y="1373409"/>
                    <a:pt x="264102" y="1381127"/>
                  </a:cubicBezTo>
                  <a:cubicBezTo>
                    <a:pt x="238567" y="1435153"/>
                    <a:pt x="238567" y="1435369"/>
                    <a:pt x="180357" y="1429671"/>
                  </a:cubicBezTo>
                  <a:cubicBezTo>
                    <a:pt x="124961" y="1424261"/>
                    <a:pt x="69636" y="1418058"/>
                    <a:pt x="14456" y="1412792"/>
                  </a:cubicBezTo>
                  <a:cubicBezTo>
                    <a:pt x="535" y="1411422"/>
                    <a:pt x="-3937" y="1409185"/>
                    <a:pt x="2843" y="1393605"/>
                  </a:cubicBezTo>
                  <a:cubicBezTo>
                    <a:pt x="97263" y="1177212"/>
                    <a:pt x="190383" y="960819"/>
                    <a:pt x="285236" y="744427"/>
                  </a:cubicBezTo>
                  <a:cubicBezTo>
                    <a:pt x="293949" y="726675"/>
                    <a:pt x="294396" y="705988"/>
                    <a:pt x="286462" y="687876"/>
                  </a:cubicBezTo>
                  <a:cubicBezTo>
                    <a:pt x="199905" y="467083"/>
                    <a:pt x="114646" y="245857"/>
                    <a:pt x="28017" y="25137"/>
                  </a:cubicBezTo>
                  <a:cubicBezTo>
                    <a:pt x="19577" y="3498"/>
                    <a:pt x="23184" y="-542"/>
                    <a:pt x="45112" y="-253"/>
                  </a:cubicBezTo>
                  <a:cubicBezTo>
                    <a:pt x="112338" y="757"/>
                    <a:pt x="179708" y="973"/>
                    <a:pt x="247078" y="-253"/>
                  </a:cubicBezTo>
                  <a:cubicBezTo>
                    <a:pt x="266265" y="-253"/>
                    <a:pt x="273839" y="6960"/>
                    <a:pt x="280042" y="23406"/>
                  </a:cubicBezTo>
                  <a:cubicBezTo>
                    <a:pt x="327843" y="148430"/>
                    <a:pt x="376048" y="273195"/>
                    <a:pt x="424665" y="397693"/>
                  </a:cubicBezTo>
                  <a:cubicBezTo>
                    <a:pt x="425242" y="399208"/>
                    <a:pt x="427262" y="400218"/>
                    <a:pt x="430291" y="403031"/>
                  </a:cubicBezTo>
                  <a:cubicBezTo>
                    <a:pt x="443780" y="386441"/>
                    <a:pt x="448684" y="365956"/>
                    <a:pt x="456763" y="347490"/>
                  </a:cubicBezTo>
                  <a:cubicBezTo>
                    <a:pt x="504225" y="239056"/>
                    <a:pt x="551111" y="130354"/>
                    <a:pt x="597346" y="21386"/>
                  </a:cubicBezTo>
                  <a:cubicBezTo>
                    <a:pt x="603189" y="7537"/>
                    <a:pt x="610330" y="-253"/>
                    <a:pt x="626848" y="-253"/>
                  </a:cubicBezTo>
                  <a:cubicBezTo>
                    <a:pt x="697970" y="540"/>
                    <a:pt x="769091" y="684"/>
                    <a:pt x="840212" y="-253"/>
                  </a:cubicBezTo>
                  <a:cubicBezTo>
                    <a:pt x="860624" y="-253"/>
                    <a:pt x="861851" y="4652"/>
                    <a:pt x="854638" y="22324"/>
                  </a:cubicBezTo>
                  <a:cubicBezTo>
                    <a:pt x="768585" y="219479"/>
                    <a:pt x="682894" y="416642"/>
                    <a:pt x="597707" y="613798"/>
                  </a:cubicBezTo>
                  <a:cubicBezTo>
                    <a:pt x="593956" y="622598"/>
                    <a:pt x="590494" y="631470"/>
                    <a:pt x="586238" y="640125"/>
                  </a:cubicBezTo>
                  <a:cubicBezTo>
                    <a:pt x="548081" y="720768"/>
                    <a:pt x="549307" y="720263"/>
                    <a:pt x="581982" y="803213"/>
                  </a:cubicBezTo>
                  <a:cubicBezTo>
                    <a:pt x="663346" y="1009796"/>
                    <a:pt x="743484" y="1216812"/>
                    <a:pt x="824127" y="1423540"/>
                  </a:cubicBezTo>
                  <a:cubicBezTo>
                    <a:pt x="832133" y="1444025"/>
                    <a:pt x="840139" y="1464510"/>
                    <a:pt x="847857" y="1485067"/>
                  </a:cubicBezTo>
                  <a:cubicBezTo>
                    <a:pt x="858677" y="1513920"/>
                    <a:pt x="858317" y="1513920"/>
                    <a:pt x="826218" y="1509880"/>
                  </a:cubicBezTo>
                  <a:cubicBezTo>
                    <a:pt x="764402" y="1501513"/>
                    <a:pt x="702802" y="1489467"/>
                    <a:pt x="640769" y="1485428"/>
                  </a:cubicBezTo>
                  <a:cubicBezTo>
                    <a:pt x="600737" y="1482903"/>
                    <a:pt x="586094" y="1463789"/>
                    <a:pt x="573471" y="1429743"/>
                  </a:cubicBezTo>
                  <a:cubicBezTo>
                    <a:pt x="525144" y="1299907"/>
                    <a:pt x="474002" y="1170937"/>
                    <a:pt x="423799" y="1041678"/>
                  </a:cubicBezTo>
                  <a:cubicBezTo>
                    <a:pt x="421643" y="1037913"/>
                    <a:pt x="419226" y="1034299"/>
                    <a:pt x="416586" y="103085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78" name="Google Shape;278;p12"/>
            <p:cNvSpPr/>
            <p:nvPr/>
          </p:nvSpPr>
          <p:spPr>
            <a:xfrm>
              <a:off x="4281328" y="2671768"/>
              <a:ext cx="653651" cy="1396785"/>
            </a:xfrm>
            <a:custGeom>
              <a:rect b="b" l="l" r="r" t="t"/>
              <a:pathLst>
                <a:path extrusionOk="0" h="1396785" w="653651">
                  <a:moveTo>
                    <a:pt x="232" y="698684"/>
                  </a:moveTo>
                  <a:cubicBezTo>
                    <a:pt x="232" y="475871"/>
                    <a:pt x="593" y="253059"/>
                    <a:pt x="-273" y="30318"/>
                  </a:cubicBezTo>
                  <a:cubicBezTo>
                    <a:pt x="-273" y="6515"/>
                    <a:pt x="5859" y="-409"/>
                    <a:pt x="30095" y="-265"/>
                  </a:cubicBezTo>
                  <a:cubicBezTo>
                    <a:pt x="227250" y="745"/>
                    <a:pt x="424413" y="745"/>
                    <a:pt x="621569" y="-265"/>
                  </a:cubicBezTo>
                  <a:cubicBezTo>
                    <a:pt x="647536" y="-265"/>
                    <a:pt x="654172" y="6948"/>
                    <a:pt x="653306" y="32266"/>
                  </a:cubicBezTo>
                  <a:cubicBezTo>
                    <a:pt x="651431" y="88817"/>
                    <a:pt x="651503" y="145584"/>
                    <a:pt x="653306" y="202207"/>
                  </a:cubicBezTo>
                  <a:cubicBezTo>
                    <a:pt x="654100" y="227813"/>
                    <a:pt x="648041" y="236901"/>
                    <a:pt x="620270" y="236541"/>
                  </a:cubicBezTo>
                  <a:cubicBezTo>
                    <a:pt x="501110" y="234954"/>
                    <a:pt x="381877" y="236541"/>
                    <a:pt x="262717" y="235315"/>
                  </a:cubicBezTo>
                  <a:cubicBezTo>
                    <a:pt x="239924" y="235315"/>
                    <a:pt x="233432" y="241446"/>
                    <a:pt x="233865" y="264167"/>
                  </a:cubicBezTo>
                  <a:cubicBezTo>
                    <a:pt x="235091" y="351517"/>
                    <a:pt x="235307" y="438940"/>
                    <a:pt x="233865" y="526291"/>
                  </a:cubicBezTo>
                  <a:cubicBezTo>
                    <a:pt x="233432" y="551176"/>
                    <a:pt x="239202" y="559471"/>
                    <a:pt x="265458" y="558966"/>
                  </a:cubicBezTo>
                  <a:cubicBezTo>
                    <a:pt x="352881" y="557307"/>
                    <a:pt x="440376" y="558966"/>
                    <a:pt x="527799" y="557812"/>
                  </a:cubicBezTo>
                  <a:cubicBezTo>
                    <a:pt x="549871" y="557812"/>
                    <a:pt x="555569" y="564448"/>
                    <a:pt x="555064" y="585655"/>
                  </a:cubicBezTo>
                  <a:cubicBezTo>
                    <a:pt x="553766" y="645184"/>
                    <a:pt x="553766" y="704721"/>
                    <a:pt x="555064" y="764251"/>
                  </a:cubicBezTo>
                  <a:cubicBezTo>
                    <a:pt x="555569" y="785385"/>
                    <a:pt x="550015" y="792526"/>
                    <a:pt x="527799" y="792238"/>
                  </a:cubicBezTo>
                  <a:cubicBezTo>
                    <a:pt x="440376" y="790939"/>
                    <a:pt x="352881" y="792743"/>
                    <a:pt x="265458" y="791084"/>
                  </a:cubicBezTo>
                  <a:cubicBezTo>
                    <a:pt x="239202" y="790507"/>
                    <a:pt x="233504" y="798802"/>
                    <a:pt x="233865" y="823687"/>
                  </a:cubicBezTo>
                  <a:cubicBezTo>
                    <a:pt x="235358" y="920725"/>
                    <a:pt x="235358" y="1017719"/>
                    <a:pt x="233865" y="1114663"/>
                  </a:cubicBezTo>
                  <a:cubicBezTo>
                    <a:pt x="233865" y="1138466"/>
                    <a:pt x="241078" y="1143516"/>
                    <a:pt x="263438" y="1141856"/>
                  </a:cubicBezTo>
                  <a:cubicBezTo>
                    <a:pt x="385051" y="1132768"/>
                    <a:pt x="506880" y="1125627"/>
                    <a:pt x="628565" y="1116394"/>
                  </a:cubicBezTo>
                  <a:cubicBezTo>
                    <a:pt x="648690" y="1114880"/>
                    <a:pt x="653523" y="1120578"/>
                    <a:pt x="653234" y="1139404"/>
                  </a:cubicBezTo>
                  <a:cubicBezTo>
                    <a:pt x="652462" y="1201920"/>
                    <a:pt x="652462" y="1264429"/>
                    <a:pt x="653234" y="1326944"/>
                  </a:cubicBezTo>
                  <a:cubicBezTo>
                    <a:pt x="653234" y="1344617"/>
                    <a:pt x="647536" y="1349738"/>
                    <a:pt x="630441" y="1350820"/>
                  </a:cubicBezTo>
                  <a:cubicBezTo>
                    <a:pt x="520225" y="1357744"/>
                    <a:pt x="410081" y="1365297"/>
                    <a:pt x="300009" y="1373469"/>
                  </a:cubicBezTo>
                  <a:cubicBezTo>
                    <a:pt x="209052" y="1380249"/>
                    <a:pt x="118167" y="1387246"/>
                    <a:pt x="27426" y="1396118"/>
                  </a:cubicBezTo>
                  <a:cubicBezTo>
                    <a:pt x="4344" y="1398354"/>
                    <a:pt x="232" y="1391430"/>
                    <a:pt x="305" y="1370295"/>
                  </a:cubicBezTo>
                  <a:cubicBezTo>
                    <a:pt x="593" y="1146257"/>
                    <a:pt x="232" y="922434"/>
                    <a:pt x="232" y="69868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79" name="Google Shape;279;p12"/>
            <p:cNvSpPr/>
            <p:nvPr/>
          </p:nvSpPr>
          <p:spPr>
            <a:xfrm>
              <a:off x="5974096" y="2671766"/>
              <a:ext cx="663375" cy="1317013"/>
            </a:xfrm>
            <a:custGeom>
              <a:rect b="b" l="l" r="r" t="t"/>
              <a:pathLst>
                <a:path extrusionOk="0" h="1317013" w="663375">
                  <a:moveTo>
                    <a:pt x="523" y="658219"/>
                  </a:moveTo>
                  <a:cubicBezTo>
                    <a:pt x="523" y="449832"/>
                    <a:pt x="1100" y="241446"/>
                    <a:pt x="-54" y="33060"/>
                  </a:cubicBezTo>
                  <a:cubicBezTo>
                    <a:pt x="-54" y="5866"/>
                    <a:pt x="8025" y="-409"/>
                    <a:pt x="34208" y="-265"/>
                  </a:cubicBezTo>
                  <a:cubicBezTo>
                    <a:pt x="233145" y="745"/>
                    <a:pt x="432061" y="745"/>
                    <a:pt x="630948" y="-265"/>
                  </a:cubicBezTo>
                  <a:cubicBezTo>
                    <a:pt x="656554" y="-265"/>
                    <a:pt x="663840" y="6371"/>
                    <a:pt x="663046" y="31905"/>
                  </a:cubicBezTo>
                  <a:cubicBezTo>
                    <a:pt x="661099" y="91341"/>
                    <a:pt x="661676" y="150922"/>
                    <a:pt x="663046" y="210430"/>
                  </a:cubicBezTo>
                  <a:cubicBezTo>
                    <a:pt x="663479" y="230771"/>
                    <a:pt x="656915" y="236469"/>
                    <a:pt x="636790" y="236325"/>
                  </a:cubicBezTo>
                  <a:cubicBezTo>
                    <a:pt x="514168" y="235459"/>
                    <a:pt x="390752" y="236758"/>
                    <a:pt x="267769" y="235171"/>
                  </a:cubicBezTo>
                  <a:cubicBezTo>
                    <a:pt x="240431" y="234810"/>
                    <a:pt x="234732" y="243466"/>
                    <a:pt x="235237" y="269072"/>
                  </a:cubicBezTo>
                  <a:cubicBezTo>
                    <a:pt x="236824" y="352600"/>
                    <a:pt x="236319" y="436127"/>
                    <a:pt x="235237" y="519655"/>
                  </a:cubicBezTo>
                  <a:cubicBezTo>
                    <a:pt x="235237" y="538553"/>
                    <a:pt x="240358" y="544396"/>
                    <a:pt x="259329" y="544180"/>
                  </a:cubicBezTo>
                  <a:cubicBezTo>
                    <a:pt x="349709" y="543314"/>
                    <a:pt x="439656" y="544685"/>
                    <a:pt x="530325" y="543242"/>
                  </a:cubicBezTo>
                  <a:cubicBezTo>
                    <a:pt x="554994" y="542809"/>
                    <a:pt x="561053" y="550455"/>
                    <a:pt x="560404" y="574042"/>
                  </a:cubicBezTo>
                  <a:cubicBezTo>
                    <a:pt x="558817" y="631746"/>
                    <a:pt x="558817" y="689451"/>
                    <a:pt x="560404" y="747156"/>
                  </a:cubicBezTo>
                  <a:cubicBezTo>
                    <a:pt x="561197" y="771753"/>
                    <a:pt x="555499" y="780408"/>
                    <a:pt x="529027" y="779904"/>
                  </a:cubicBezTo>
                  <a:cubicBezTo>
                    <a:pt x="440594" y="778100"/>
                    <a:pt x="352161" y="779904"/>
                    <a:pt x="263801" y="778605"/>
                  </a:cubicBezTo>
                  <a:cubicBezTo>
                    <a:pt x="239998" y="778172"/>
                    <a:pt x="234949" y="785818"/>
                    <a:pt x="234949" y="808107"/>
                  </a:cubicBezTo>
                  <a:cubicBezTo>
                    <a:pt x="235742" y="968454"/>
                    <a:pt x="234949" y="1128801"/>
                    <a:pt x="235886" y="1289148"/>
                  </a:cubicBezTo>
                  <a:cubicBezTo>
                    <a:pt x="235886" y="1310427"/>
                    <a:pt x="231054" y="1317207"/>
                    <a:pt x="209054" y="1316702"/>
                  </a:cubicBezTo>
                  <a:cubicBezTo>
                    <a:pt x="149567" y="1315209"/>
                    <a:pt x="89987" y="1315209"/>
                    <a:pt x="30313" y="1316702"/>
                  </a:cubicBezTo>
                  <a:cubicBezTo>
                    <a:pt x="6727" y="1317351"/>
                    <a:pt x="-414" y="1311004"/>
                    <a:pt x="-270" y="1286551"/>
                  </a:cubicBezTo>
                  <a:cubicBezTo>
                    <a:pt x="956" y="1076867"/>
                    <a:pt x="523" y="867543"/>
                    <a:pt x="523" y="6582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80" name="Google Shape;280;p12"/>
            <p:cNvSpPr/>
            <p:nvPr/>
          </p:nvSpPr>
          <p:spPr>
            <a:xfrm>
              <a:off x="5089957" y="2671841"/>
              <a:ext cx="734852" cy="1330420"/>
            </a:xfrm>
            <a:custGeom>
              <a:rect b="b" l="l" r="r" t="t"/>
              <a:pathLst>
                <a:path extrusionOk="0" h="1330420" w="734852">
                  <a:moveTo>
                    <a:pt x="249476" y="781849"/>
                  </a:moveTo>
                  <a:cubicBezTo>
                    <a:pt x="249476" y="609888"/>
                    <a:pt x="249043" y="437928"/>
                    <a:pt x="249981" y="265968"/>
                  </a:cubicBezTo>
                  <a:cubicBezTo>
                    <a:pt x="249981" y="242525"/>
                    <a:pt x="244788" y="234447"/>
                    <a:pt x="220119" y="235168"/>
                  </a:cubicBezTo>
                  <a:cubicBezTo>
                    <a:pt x="155706" y="236899"/>
                    <a:pt x="91293" y="234807"/>
                    <a:pt x="26880" y="236250"/>
                  </a:cubicBezTo>
                  <a:cubicBezTo>
                    <a:pt x="4736" y="236755"/>
                    <a:pt x="-746" y="229686"/>
                    <a:pt x="-241" y="208335"/>
                  </a:cubicBezTo>
                  <a:cubicBezTo>
                    <a:pt x="1201" y="147890"/>
                    <a:pt x="913" y="87300"/>
                    <a:pt x="-241" y="26782"/>
                  </a:cubicBezTo>
                  <a:cubicBezTo>
                    <a:pt x="-241" y="7811"/>
                    <a:pt x="3221" y="-267"/>
                    <a:pt x="24644" y="-267"/>
                  </a:cubicBezTo>
                  <a:cubicBezTo>
                    <a:pt x="252484" y="454"/>
                    <a:pt x="480346" y="454"/>
                    <a:pt x="708229" y="-267"/>
                  </a:cubicBezTo>
                  <a:cubicBezTo>
                    <a:pt x="728138" y="-267"/>
                    <a:pt x="734990" y="5143"/>
                    <a:pt x="734557" y="25772"/>
                  </a:cubicBezTo>
                  <a:cubicBezTo>
                    <a:pt x="733352" y="87228"/>
                    <a:pt x="733352" y="148705"/>
                    <a:pt x="734557" y="210211"/>
                  </a:cubicBezTo>
                  <a:cubicBezTo>
                    <a:pt x="735062" y="231273"/>
                    <a:pt x="727344" y="236250"/>
                    <a:pt x="708013" y="235962"/>
                  </a:cubicBezTo>
                  <a:cubicBezTo>
                    <a:pt x="643600" y="235024"/>
                    <a:pt x="579115" y="236611"/>
                    <a:pt x="514774" y="235024"/>
                  </a:cubicBezTo>
                  <a:cubicBezTo>
                    <a:pt x="490682" y="234447"/>
                    <a:pt x="484263" y="241516"/>
                    <a:pt x="484335" y="265535"/>
                  </a:cubicBezTo>
                  <a:cubicBezTo>
                    <a:pt x="485056" y="606570"/>
                    <a:pt x="484335" y="947606"/>
                    <a:pt x="485417" y="1288641"/>
                  </a:cubicBezTo>
                  <a:cubicBezTo>
                    <a:pt x="485417" y="1314247"/>
                    <a:pt x="480007" y="1323336"/>
                    <a:pt x="452669" y="1323264"/>
                  </a:cubicBezTo>
                  <a:cubicBezTo>
                    <a:pt x="392151" y="1323264"/>
                    <a:pt x="331633" y="1326365"/>
                    <a:pt x="271188" y="1330044"/>
                  </a:cubicBezTo>
                  <a:cubicBezTo>
                    <a:pt x="245365" y="1331631"/>
                    <a:pt x="249548" y="1315618"/>
                    <a:pt x="249548" y="1300470"/>
                  </a:cubicBezTo>
                  <a:cubicBezTo>
                    <a:pt x="249455" y="1127594"/>
                    <a:pt x="249426" y="954725"/>
                    <a:pt x="249476" y="78184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81" name="Google Shape;281;p12"/>
            <p:cNvSpPr/>
            <p:nvPr/>
          </p:nvSpPr>
          <p:spPr>
            <a:xfrm>
              <a:off x="6790332" y="2671693"/>
              <a:ext cx="648400" cy="1359913"/>
            </a:xfrm>
            <a:custGeom>
              <a:rect b="b" l="l" r="r" t="t"/>
              <a:pathLst>
                <a:path extrusionOk="0" h="1359913" w="648400">
                  <a:moveTo>
                    <a:pt x="304" y="663918"/>
                  </a:moveTo>
                  <a:cubicBezTo>
                    <a:pt x="304" y="452647"/>
                    <a:pt x="737" y="241375"/>
                    <a:pt x="-200" y="30104"/>
                  </a:cubicBezTo>
                  <a:cubicBezTo>
                    <a:pt x="-200" y="5867"/>
                    <a:pt x="6580" y="-913"/>
                    <a:pt x="30455" y="-192"/>
                  </a:cubicBezTo>
                  <a:cubicBezTo>
                    <a:pt x="87150" y="1540"/>
                    <a:pt x="143917" y="1684"/>
                    <a:pt x="200540" y="-192"/>
                  </a:cubicBezTo>
                  <a:cubicBezTo>
                    <a:pt x="226363" y="-1057"/>
                    <a:pt x="234730" y="5218"/>
                    <a:pt x="234658" y="32700"/>
                  </a:cubicBezTo>
                  <a:cubicBezTo>
                    <a:pt x="233720" y="378424"/>
                    <a:pt x="234658" y="724075"/>
                    <a:pt x="233288" y="1069799"/>
                  </a:cubicBezTo>
                  <a:cubicBezTo>
                    <a:pt x="233288" y="1099806"/>
                    <a:pt x="241943" y="1105865"/>
                    <a:pt x="270219" y="1106802"/>
                  </a:cubicBezTo>
                  <a:cubicBezTo>
                    <a:pt x="388225" y="1111347"/>
                    <a:pt x="506159" y="1119137"/>
                    <a:pt x="624165" y="1124907"/>
                  </a:cubicBezTo>
                  <a:cubicBezTo>
                    <a:pt x="643064" y="1125773"/>
                    <a:pt x="648401" y="1132120"/>
                    <a:pt x="648113" y="1151019"/>
                  </a:cubicBezTo>
                  <a:cubicBezTo>
                    <a:pt x="647009" y="1213534"/>
                    <a:pt x="647009" y="1275928"/>
                    <a:pt x="648113" y="1338198"/>
                  </a:cubicBezTo>
                  <a:cubicBezTo>
                    <a:pt x="648474" y="1356808"/>
                    <a:pt x="642559" y="1360559"/>
                    <a:pt x="624887" y="1359477"/>
                  </a:cubicBezTo>
                  <a:cubicBezTo>
                    <a:pt x="432225" y="1347648"/>
                    <a:pt x="239491" y="1336323"/>
                    <a:pt x="46540" y="1329903"/>
                  </a:cubicBezTo>
                  <a:cubicBezTo>
                    <a:pt x="-10659" y="1328028"/>
                    <a:pt x="665" y="1333871"/>
                    <a:pt x="593" y="1283307"/>
                  </a:cubicBezTo>
                  <a:cubicBezTo>
                    <a:pt x="16" y="1076796"/>
                    <a:pt x="304" y="870141"/>
                    <a:pt x="304" y="66391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82" name="Google Shape;282;p12"/>
            <p:cNvSpPr/>
            <p:nvPr/>
          </p:nvSpPr>
          <p:spPr>
            <a:xfrm>
              <a:off x="7629214" y="2671620"/>
              <a:ext cx="236304" cy="1392345"/>
            </a:xfrm>
            <a:custGeom>
              <a:rect b="b" l="l" r="r" t="t"/>
              <a:pathLst>
                <a:path extrusionOk="0" h="1392345" w="236304">
                  <a:moveTo>
                    <a:pt x="235309" y="698470"/>
                  </a:moveTo>
                  <a:cubicBezTo>
                    <a:pt x="235309" y="920345"/>
                    <a:pt x="234876" y="1142219"/>
                    <a:pt x="235958" y="1364166"/>
                  </a:cubicBezTo>
                  <a:cubicBezTo>
                    <a:pt x="235958" y="1388763"/>
                    <a:pt x="230332" y="1394173"/>
                    <a:pt x="206024" y="1391432"/>
                  </a:cubicBezTo>
                  <a:cubicBezTo>
                    <a:pt x="148752" y="1385084"/>
                    <a:pt x="91119" y="1380684"/>
                    <a:pt x="33559" y="1378665"/>
                  </a:cubicBezTo>
                  <a:cubicBezTo>
                    <a:pt x="7520" y="1377727"/>
                    <a:pt x="-415" y="1370225"/>
                    <a:pt x="-271" y="1343681"/>
                  </a:cubicBezTo>
                  <a:cubicBezTo>
                    <a:pt x="739" y="1102547"/>
                    <a:pt x="307" y="861414"/>
                    <a:pt x="307" y="620352"/>
                  </a:cubicBezTo>
                  <a:cubicBezTo>
                    <a:pt x="307" y="424372"/>
                    <a:pt x="739" y="228392"/>
                    <a:pt x="-198" y="32484"/>
                  </a:cubicBezTo>
                  <a:cubicBezTo>
                    <a:pt x="-198" y="7383"/>
                    <a:pt x="5860" y="-1056"/>
                    <a:pt x="31828" y="-191"/>
                  </a:cubicBezTo>
                  <a:cubicBezTo>
                    <a:pt x="88523" y="1778"/>
                    <a:pt x="145239" y="1778"/>
                    <a:pt x="201985" y="-191"/>
                  </a:cubicBezTo>
                  <a:cubicBezTo>
                    <a:pt x="227735" y="-1056"/>
                    <a:pt x="236175" y="5147"/>
                    <a:pt x="236031" y="32701"/>
                  </a:cubicBezTo>
                  <a:cubicBezTo>
                    <a:pt x="234804" y="254648"/>
                    <a:pt x="235309" y="476595"/>
                    <a:pt x="235309" y="69847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283" name="Google Shape;283;p12"/>
          <p:cNvSpPr txBox="1"/>
          <p:nvPr>
            <p:ph type="title"/>
          </p:nvPr>
        </p:nvSpPr>
        <p:spPr>
          <a:xfrm>
            <a:off x="838199" y="1229637"/>
            <a:ext cx="5257800" cy="66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Inter"/>
              <a:buNone/>
            </a:pPr>
            <a:r>
              <a:rPr lang="en-US"/>
              <a:t>Data </a:t>
            </a:r>
            <a:r>
              <a:rPr lang="en-US">
                <a:solidFill>
                  <a:schemeClr val="lt1"/>
                </a:solidFill>
              </a:rPr>
              <a:t>Statistics</a:t>
            </a:r>
            <a:endParaRPr/>
          </a:p>
        </p:txBody>
      </p:sp>
      <p:sp>
        <p:nvSpPr>
          <p:cNvPr id="284" name="Google Shape;284;p12"/>
          <p:cNvSpPr txBox="1"/>
          <p:nvPr>
            <p:ph idx="1" type="body"/>
          </p:nvPr>
        </p:nvSpPr>
        <p:spPr>
          <a:xfrm>
            <a:off x="838199" y="2239532"/>
            <a:ext cx="54762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000"/>
              <a:buFont typeface="Arial"/>
              <a:buNone/>
            </a:pPr>
            <a:r>
              <a:rPr b="1" lang="en-US" sz="1650">
                <a:solidFill>
                  <a:schemeClr val="accent1"/>
                </a:solidFill>
              </a:rPr>
              <a:t>In 2019</a:t>
            </a:r>
            <a:r>
              <a:rPr lang="en-US" sz="1650">
                <a:solidFill>
                  <a:schemeClr val="lt1"/>
                </a:solidFill>
              </a:rPr>
              <a:t>, Netflix significantly expanded its library, adding </a:t>
            </a:r>
            <a:r>
              <a:rPr b="1" lang="en-US" sz="1650">
                <a:solidFill>
                  <a:schemeClr val="accent1"/>
                </a:solidFill>
              </a:rPr>
              <a:t>2,583 movies</a:t>
            </a:r>
            <a:r>
              <a:rPr lang="en-US" sz="1650">
                <a:solidFill>
                  <a:schemeClr val="lt1"/>
                </a:solidFill>
              </a:rPr>
              <a:t> and </a:t>
            </a:r>
            <a:r>
              <a:rPr b="1" lang="en-US" sz="1650">
                <a:solidFill>
                  <a:schemeClr val="accent1"/>
                </a:solidFill>
              </a:rPr>
              <a:t>68 TV shows</a:t>
            </a:r>
            <a:r>
              <a:rPr lang="en-US" sz="1650">
                <a:solidFill>
                  <a:schemeClr val="lt1"/>
                </a:solidFill>
              </a:rPr>
              <a:t>, marking it as a peak year for new content additions.</a:t>
            </a:r>
            <a:endParaRPr sz="1650">
              <a:solidFill>
                <a:schemeClr val="lt1"/>
              </a:solidFill>
            </a:endParaRPr>
          </a:p>
        </p:txBody>
      </p:sp>
      <p:pic>
        <p:nvPicPr>
          <p:cNvPr id="285" name="Google Shape;285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94915" y="4655625"/>
            <a:ext cx="7105650" cy="1162050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12"/>
          <p:cNvSpPr txBox="1"/>
          <p:nvPr/>
        </p:nvSpPr>
        <p:spPr>
          <a:xfrm>
            <a:off x="6642275" y="2239625"/>
            <a:ext cx="49989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65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The distribution</a:t>
            </a:r>
            <a:r>
              <a:rPr lang="en-US" sz="165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of content on Netflix consists of approximately </a:t>
            </a:r>
            <a:r>
              <a:rPr b="1" lang="en-US" sz="165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97.33% movies</a:t>
            </a:r>
            <a:r>
              <a:rPr lang="en-US" sz="165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and </a:t>
            </a:r>
            <a:r>
              <a:rPr b="1" lang="en-US" sz="165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2.67% TV shows</a:t>
            </a:r>
            <a:endParaRPr b="1" sz="1800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accent1"/>
            </a:gs>
            <a:gs pos="100000">
              <a:srgbClr val="60080C"/>
            </a:gs>
          </a:gsLst>
          <a:lin ang="5400000" scaled="0"/>
        </a:gradFill>
      </p:bgPr>
    </p:bg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10"/>
          <p:cNvSpPr/>
          <p:nvPr/>
        </p:nvSpPr>
        <p:spPr>
          <a:xfrm>
            <a:off x="838206" y="711200"/>
            <a:ext cx="10790100" cy="5435700"/>
          </a:xfrm>
          <a:prstGeom prst="roundRect">
            <a:avLst>
              <a:gd fmla="val 5856" name="adj"/>
            </a:avLst>
          </a:prstGeom>
          <a:gradFill>
            <a:gsLst>
              <a:gs pos="0">
                <a:srgbClr val="262626"/>
              </a:gs>
              <a:gs pos="100000">
                <a:schemeClr val="dk1"/>
              </a:gs>
            </a:gsLst>
            <a:lin ang="5400000" scaled="0"/>
          </a:gradFill>
          <a:ln>
            <a:noFill/>
          </a:ln>
          <a:effectLst>
            <a:outerShdw blurRad="355600" sx="82000" rotWithShape="0" algn="t" dir="5400000" dist="1346200" sy="82000">
              <a:srgbClr val="000000">
                <a:alpha val="4274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92" name="Google Shape;292;p10"/>
          <p:cNvSpPr txBox="1"/>
          <p:nvPr>
            <p:ph type="title"/>
          </p:nvPr>
        </p:nvSpPr>
        <p:spPr>
          <a:xfrm>
            <a:off x="838200" y="881350"/>
            <a:ext cx="10510500" cy="125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0"/>
              <a:buFont typeface="Inter"/>
              <a:buNone/>
            </a:pPr>
            <a:r>
              <a:rPr lang="en-US" sz="4900">
                <a:solidFill>
                  <a:schemeClr val="lt1"/>
                </a:solidFill>
              </a:rPr>
              <a:t>My Recommendation System</a:t>
            </a:r>
            <a:endParaRPr sz="4900">
              <a:solidFill>
                <a:schemeClr val="lt1"/>
              </a:solidFill>
            </a:endParaRPr>
          </a:p>
        </p:txBody>
      </p:sp>
      <p:sp>
        <p:nvSpPr>
          <p:cNvPr id="293" name="Google Shape;293;p10"/>
          <p:cNvSpPr/>
          <p:nvPr/>
        </p:nvSpPr>
        <p:spPr>
          <a:xfrm>
            <a:off x="10874700" y="6153250"/>
            <a:ext cx="1317300" cy="384000"/>
          </a:xfrm>
          <a:prstGeom prst="rect">
            <a:avLst/>
          </a:prstGeom>
          <a:solidFill>
            <a:schemeClr val="lt1">
              <a:alpha val="2471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5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11</a:t>
            </a:r>
            <a:endParaRPr sz="18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94" name="Google Shape;294;p10"/>
          <p:cNvSpPr/>
          <p:nvPr/>
        </p:nvSpPr>
        <p:spPr>
          <a:xfrm>
            <a:off x="10874712" y="6153249"/>
            <a:ext cx="120000" cy="38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95" name="Google Shape;295;p10"/>
          <p:cNvSpPr txBox="1"/>
          <p:nvPr/>
        </p:nvSpPr>
        <p:spPr>
          <a:xfrm>
            <a:off x="1207425" y="2201950"/>
            <a:ext cx="4412400" cy="35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accent1"/>
                </a:solidFill>
              </a:rPr>
              <a:t>BERTopic</a:t>
            </a:r>
            <a:r>
              <a:rPr lang="en-US" sz="2100">
                <a:solidFill>
                  <a:schemeClr val="lt1"/>
                </a:solidFill>
              </a:rPr>
              <a:t> Algorithm :</a:t>
            </a:r>
            <a:endParaRPr sz="21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</a:pPr>
            <a:r>
              <a:rPr lang="en-US" sz="1800">
                <a:solidFill>
                  <a:schemeClr val="lt1"/>
                </a:solidFill>
              </a:rPr>
              <a:t>R</a:t>
            </a:r>
            <a:r>
              <a:rPr lang="en-US" sz="1800">
                <a:solidFill>
                  <a:schemeClr val="lt1"/>
                </a:solidFill>
              </a:rPr>
              <a:t>ecommendation systems in streaming platforms </a:t>
            </a:r>
            <a:endParaRPr sz="1800"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</a:pPr>
            <a:r>
              <a:rPr lang="en-US" sz="1800">
                <a:solidFill>
                  <a:schemeClr val="lt1"/>
                </a:solidFill>
              </a:rPr>
              <a:t>Customer support chatbots</a:t>
            </a:r>
            <a:endParaRPr sz="1800"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</a:pPr>
            <a:r>
              <a:rPr lang="en-US" sz="1800">
                <a:solidFill>
                  <a:schemeClr val="lt1"/>
                </a:solidFill>
              </a:rPr>
              <a:t>Processes large datasets and identifies subtle word connections.</a:t>
            </a:r>
            <a:endParaRPr sz="1800">
              <a:solidFill>
                <a:schemeClr val="lt1"/>
              </a:solidFill>
            </a:endParaRPr>
          </a:p>
          <a:p>
            <a:pPr indent="0" lvl="0" marL="45720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lt1"/>
                </a:solidFill>
              </a:rPr>
              <a:t>     </a:t>
            </a:r>
            <a:r>
              <a:rPr lang="en-US" sz="1800">
                <a:solidFill>
                  <a:schemeClr val="accent1"/>
                </a:solidFill>
              </a:rPr>
              <a:t>Netflix   Spotify  Google </a:t>
            </a:r>
            <a:endParaRPr sz="1800">
              <a:solidFill>
                <a:schemeClr val="accen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296" name="Google Shape;296;p10"/>
          <p:cNvSpPr txBox="1"/>
          <p:nvPr/>
        </p:nvSpPr>
        <p:spPr>
          <a:xfrm>
            <a:off x="6768350" y="2201950"/>
            <a:ext cx="4580400" cy="3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accent1"/>
                </a:solidFill>
              </a:rPr>
              <a:t>TF-IDF</a:t>
            </a:r>
            <a:r>
              <a:rPr lang="en-US" sz="2100">
                <a:solidFill>
                  <a:schemeClr val="lt1"/>
                </a:solidFill>
              </a:rPr>
              <a:t> Algorithm :</a:t>
            </a:r>
            <a:endParaRPr sz="21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</a:pPr>
            <a:r>
              <a:rPr lang="en-US" sz="1800">
                <a:solidFill>
                  <a:schemeClr val="lt1"/>
                </a:solidFill>
              </a:rPr>
              <a:t>Search engines like Google</a:t>
            </a:r>
            <a:endParaRPr sz="1800"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</a:pPr>
            <a:r>
              <a:rPr lang="en-US" sz="1800">
                <a:solidFill>
                  <a:schemeClr val="lt1"/>
                </a:solidFill>
              </a:rPr>
              <a:t>Email spam filters use TF-IDF to identify suspicious or irrelevant messages</a:t>
            </a:r>
            <a:endParaRPr sz="1800"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</a:pPr>
            <a:r>
              <a:rPr lang="en-US" sz="1800">
                <a:solidFill>
                  <a:schemeClr val="lt1"/>
                </a:solidFill>
              </a:rPr>
              <a:t>Text summarization algorithms use TF-IDF</a:t>
            </a:r>
            <a:endParaRPr sz="1800"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1"/>
                </a:solidFill>
              </a:rPr>
              <a:t>Amazon  Microsoft  Google</a:t>
            </a:r>
            <a:endParaRPr sz="1800">
              <a:solidFill>
                <a:schemeClr val="accent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2e10e6af2e8_0_114"/>
          <p:cNvSpPr txBox="1"/>
          <p:nvPr>
            <p:ph type="title"/>
          </p:nvPr>
        </p:nvSpPr>
        <p:spPr>
          <a:xfrm>
            <a:off x="2608200" y="184900"/>
            <a:ext cx="6975600" cy="961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lt1"/>
                </a:solidFill>
              </a:rPr>
              <a:t> How the </a:t>
            </a:r>
            <a:r>
              <a:rPr lang="en-US" sz="3000"/>
              <a:t>TF-IDF Algorithm</a:t>
            </a:r>
            <a:r>
              <a:rPr lang="en-US" sz="3000">
                <a:solidFill>
                  <a:schemeClr val="lt1"/>
                </a:solidFill>
              </a:rPr>
              <a:t> Works</a:t>
            </a:r>
            <a:endParaRPr/>
          </a:p>
        </p:txBody>
      </p:sp>
      <p:sp>
        <p:nvSpPr>
          <p:cNvPr id="302" name="Google Shape;302;g2e10e6af2e8_0_114"/>
          <p:cNvSpPr/>
          <p:nvPr/>
        </p:nvSpPr>
        <p:spPr>
          <a:xfrm>
            <a:off x="9413950" y="1027100"/>
            <a:ext cx="2143200" cy="14709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rPr>
              <a:t>Streamlit</a:t>
            </a:r>
            <a:endParaRPr sz="2500">
              <a:solidFill>
                <a:schemeClr val="lt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303" name="Google Shape;303;g2e10e6af2e8_0_114"/>
          <p:cNvSpPr/>
          <p:nvPr/>
        </p:nvSpPr>
        <p:spPr>
          <a:xfrm>
            <a:off x="924450" y="1027100"/>
            <a:ext cx="1806925" cy="1708900"/>
          </a:xfrm>
          <a:prstGeom prst="flowChartMagneticDisk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rPr>
              <a:t>Database</a:t>
            </a:r>
            <a:endParaRPr/>
          </a:p>
        </p:txBody>
      </p:sp>
      <p:sp>
        <p:nvSpPr>
          <p:cNvPr id="304" name="Google Shape;304;g2e10e6af2e8_0_114"/>
          <p:cNvSpPr/>
          <p:nvPr/>
        </p:nvSpPr>
        <p:spPr>
          <a:xfrm>
            <a:off x="5134175" y="3008800"/>
            <a:ext cx="2045100" cy="1316700"/>
          </a:xfrm>
          <a:prstGeom prst="ellipse">
            <a:avLst/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rPr>
              <a:t>TF-IDF</a:t>
            </a:r>
            <a:endParaRPr/>
          </a:p>
        </p:txBody>
      </p:sp>
      <p:cxnSp>
        <p:nvCxnSpPr>
          <p:cNvPr id="305" name="Google Shape;305;g2e10e6af2e8_0_114"/>
          <p:cNvCxnSpPr>
            <a:stCxn id="303" idx="3"/>
            <a:endCxn id="304" idx="0"/>
          </p:cNvCxnSpPr>
          <p:nvPr/>
        </p:nvCxnSpPr>
        <p:spPr>
          <a:xfrm>
            <a:off x="1827913" y="2736000"/>
            <a:ext cx="4328700" cy="2727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06" name="Google Shape;306;g2e10e6af2e8_0_114"/>
          <p:cNvCxnSpPr>
            <a:stCxn id="302" idx="2"/>
            <a:endCxn id="304" idx="0"/>
          </p:cNvCxnSpPr>
          <p:nvPr/>
        </p:nvCxnSpPr>
        <p:spPr>
          <a:xfrm flipH="1">
            <a:off x="6156850" y="2498000"/>
            <a:ext cx="4328700" cy="5109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07" name="Google Shape;307;g2e10e6af2e8_0_114"/>
          <p:cNvCxnSpPr>
            <a:stCxn id="304" idx="2"/>
            <a:endCxn id="308" idx="6"/>
          </p:cNvCxnSpPr>
          <p:nvPr/>
        </p:nvCxnSpPr>
        <p:spPr>
          <a:xfrm flipH="1">
            <a:off x="2897075" y="3667150"/>
            <a:ext cx="2237100" cy="3306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309" name="Google Shape;309;g2e10e6af2e8_0_114"/>
          <p:cNvGrpSpPr/>
          <p:nvPr/>
        </p:nvGrpSpPr>
        <p:grpSpPr>
          <a:xfrm>
            <a:off x="924438" y="3767925"/>
            <a:ext cx="2311200" cy="1569000"/>
            <a:chOff x="672325" y="4443025"/>
            <a:chExt cx="2311200" cy="1569000"/>
          </a:xfrm>
        </p:grpSpPr>
        <p:sp>
          <p:nvSpPr>
            <p:cNvPr id="308" name="Google Shape;308;g2e10e6af2e8_0_114"/>
            <p:cNvSpPr/>
            <p:nvPr/>
          </p:nvSpPr>
          <p:spPr>
            <a:xfrm>
              <a:off x="672325" y="4443025"/>
              <a:ext cx="2311200" cy="1569000"/>
            </a:xfrm>
            <a:prstGeom prst="wedgeEllipseCallout">
              <a:avLst>
                <a:gd fmla="val 39540" name="adj1"/>
                <a:gd fmla="val 59573" name="adj2"/>
              </a:avLst>
            </a:prstGeom>
            <a:solidFill>
              <a:schemeClr val="accent6"/>
            </a:solidFill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10" name="Google Shape;310;g2e10e6af2e8_0_114"/>
            <p:cNvCxnSpPr/>
            <p:nvPr/>
          </p:nvCxnSpPr>
          <p:spPr>
            <a:xfrm>
              <a:off x="1484775" y="4779300"/>
              <a:ext cx="6444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11" name="Google Shape;311;g2e10e6af2e8_0_114"/>
            <p:cNvCxnSpPr/>
            <p:nvPr/>
          </p:nvCxnSpPr>
          <p:spPr>
            <a:xfrm flipH="1">
              <a:off x="1526900" y="4989425"/>
              <a:ext cx="574200" cy="14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12" name="Google Shape;312;g2e10e6af2e8_0_114"/>
            <p:cNvCxnSpPr/>
            <p:nvPr/>
          </p:nvCxnSpPr>
          <p:spPr>
            <a:xfrm flipH="1" rot="10800000">
              <a:off x="1498775" y="5199425"/>
              <a:ext cx="630300" cy="1962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13" name="Google Shape;313;g2e10e6af2e8_0_114"/>
            <p:cNvCxnSpPr/>
            <p:nvPr/>
          </p:nvCxnSpPr>
          <p:spPr>
            <a:xfrm>
              <a:off x="2367250" y="5003425"/>
              <a:ext cx="0" cy="504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14" name="Google Shape;314;g2e10e6af2e8_0_114"/>
            <p:cNvCxnSpPr/>
            <p:nvPr/>
          </p:nvCxnSpPr>
          <p:spPr>
            <a:xfrm rot="10800000">
              <a:off x="1022600" y="5101425"/>
              <a:ext cx="308100" cy="462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sp>
        <p:nvSpPr>
          <p:cNvPr id="315" name="Google Shape;315;g2e10e6af2e8_0_114"/>
          <p:cNvSpPr txBox="1"/>
          <p:nvPr/>
        </p:nvSpPr>
        <p:spPr>
          <a:xfrm rot="-441851">
            <a:off x="6801047" y="2233414"/>
            <a:ext cx="1863068" cy="50428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rPr>
              <a:t>OMDb </a:t>
            </a:r>
            <a:r>
              <a:rPr lang="en-US" sz="20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rPr>
              <a:t>API</a:t>
            </a:r>
            <a:endParaRPr sz="2000">
              <a:solidFill>
                <a:schemeClr val="lt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cxnSp>
        <p:nvCxnSpPr>
          <p:cNvPr id="316" name="Google Shape;316;g2e10e6af2e8_0_114"/>
          <p:cNvCxnSpPr>
            <a:stCxn id="304" idx="6"/>
            <a:endCxn id="317" idx="1"/>
          </p:cNvCxnSpPr>
          <p:nvPr/>
        </p:nvCxnSpPr>
        <p:spPr>
          <a:xfrm>
            <a:off x="7179275" y="3667150"/>
            <a:ext cx="2489100" cy="3306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17" name="Google Shape;317;g2e10e6af2e8_0_114"/>
          <p:cNvSpPr/>
          <p:nvPr/>
        </p:nvSpPr>
        <p:spPr>
          <a:xfrm>
            <a:off x="9329950" y="3767925"/>
            <a:ext cx="2311200" cy="1569000"/>
          </a:xfrm>
          <a:prstGeom prst="wedgeEllipseCallout">
            <a:avLst>
              <a:gd fmla="val -49320" name="adj1"/>
              <a:gd fmla="val 49994" name="adj2"/>
            </a:avLst>
          </a:prstGeom>
          <a:solidFill>
            <a:schemeClr val="accent6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8" name="Google Shape;318;g2e10e6af2e8_0_114"/>
          <p:cNvCxnSpPr/>
          <p:nvPr/>
        </p:nvCxnSpPr>
        <p:spPr>
          <a:xfrm>
            <a:off x="9981250" y="4552425"/>
            <a:ext cx="1008600" cy="0"/>
          </a:xfrm>
          <a:prstGeom prst="straightConnector1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19" name="Google Shape;319;g2e10e6af2e8_0_114"/>
          <p:cNvSpPr/>
          <p:nvPr/>
        </p:nvSpPr>
        <p:spPr>
          <a:xfrm>
            <a:off x="4777025" y="5591725"/>
            <a:ext cx="2759400" cy="8685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20" name="Google Shape;320;g2e10e6af2e8_0_114"/>
          <p:cNvCxnSpPr/>
          <p:nvPr/>
        </p:nvCxnSpPr>
        <p:spPr>
          <a:xfrm>
            <a:off x="5591700" y="6217650"/>
            <a:ext cx="1008600" cy="0"/>
          </a:xfrm>
          <a:prstGeom prst="straightConnector1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21" name="Google Shape;321;g2e10e6af2e8_0_114"/>
          <p:cNvCxnSpPr/>
          <p:nvPr/>
        </p:nvCxnSpPr>
        <p:spPr>
          <a:xfrm flipH="1" rot="10800000">
            <a:off x="5591700" y="5857950"/>
            <a:ext cx="935700" cy="359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22" name="Google Shape;322;g2e10e6af2e8_0_114"/>
          <p:cNvSpPr txBox="1"/>
          <p:nvPr/>
        </p:nvSpPr>
        <p:spPr>
          <a:xfrm>
            <a:off x="5001125" y="5143125"/>
            <a:ext cx="2311200" cy="3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rPr>
              <a:t>Cosine Similarity</a:t>
            </a:r>
            <a:endParaRPr sz="2000">
              <a:solidFill>
                <a:schemeClr val="lt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cxnSp>
        <p:nvCxnSpPr>
          <p:cNvPr id="323" name="Google Shape;323;g2e10e6af2e8_0_114"/>
          <p:cNvCxnSpPr>
            <a:stCxn id="317" idx="7"/>
            <a:endCxn id="319" idx="3"/>
          </p:cNvCxnSpPr>
          <p:nvPr/>
        </p:nvCxnSpPr>
        <p:spPr>
          <a:xfrm flipH="1">
            <a:off x="7536366" y="5336831"/>
            <a:ext cx="1809300" cy="689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24" name="Google Shape;324;g2e10e6af2e8_0_114"/>
          <p:cNvCxnSpPr>
            <a:stCxn id="308" idx="7"/>
            <a:endCxn id="319" idx="1"/>
          </p:cNvCxnSpPr>
          <p:nvPr/>
        </p:nvCxnSpPr>
        <p:spPr>
          <a:xfrm>
            <a:off x="2993886" y="5487125"/>
            <a:ext cx="1783200" cy="538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25" name="Google Shape;325;g2e10e6af2e8_0_114"/>
          <p:cNvCxnSpPr/>
          <p:nvPr/>
        </p:nvCxnSpPr>
        <p:spPr>
          <a:xfrm rot="10800000">
            <a:off x="5210700" y="5661750"/>
            <a:ext cx="381000" cy="555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13"/>
          <p:cNvSpPr/>
          <p:nvPr/>
        </p:nvSpPr>
        <p:spPr>
          <a:xfrm>
            <a:off x="6972300" y="0"/>
            <a:ext cx="52197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descr="A red sports car in a dark room&#10;&#10;Description automatically generated" id="331" name="Google Shape;331;p13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29691" r="29690" t="0"/>
          <a:stretch/>
        </p:blipFill>
        <p:spPr>
          <a:xfrm>
            <a:off x="6953250" y="0"/>
            <a:ext cx="5257797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13"/>
          <p:cNvSpPr txBox="1"/>
          <p:nvPr>
            <p:ph type="title"/>
          </p:nvPr>
        </p:nvSpPr>
        <p:spPr>
          <a:xfrm>
            <a:off x="838200" y="1263475"/>
            <a:ext cx="5257800" cy="97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Inter"/>
              <a:buNone/>
            </a:pPr>
            <a:r>
              <a:rPr lang="en-US" sz="3000">
                <a:solidFill>
                  <a:schemeClr val="lt1"/>
                </a:solidFill>
              </a:rPr>
              <a:t>Running the</a:t>
            </a:r>
            <a:r>
              <a:rPr lang="en-US" sz="3000"/>
              <a:t> Streamlit App</a:t>
            </a:r>
            <a:endParaRPr sz="2100"/>
          </a:p>
        </p:txBody>
      </p:sp>
      <p:sp>
        <p:nvSpPr>
          <p:cNvPr id="333" name="Google Shape;333;p13"/>
          <p:cNvSpPr txBox="1"/>
          <p:nvPr>
            <p:ph idx="1" type="body"/>
          </p:nvPr>
        </p:nvSpPr>
        <p:spPr>
          <a:xfrm>
            <a:off x="838199" y="2777475"/>
            <a:ext cx="5476200" cy="17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000"/>
              <a:buFont typeface="Arial"/>
              <a:buNone/>
            </a:pPr>
            <a:r>
              <a:rPr b="1" lang="en-US" sz="1550">
                <a:solidFill>
                  <a:schemeClr val="accent1"/>
                </a:solidFill>
              </a:rPr>
              <a:t>Streamlit</a:t>
            </a:r>
            <a:r>
              <a:rPr lang="en-US" sz="1550">
                <a:solidFill>
                  <a:schemeClr val="lt1"/>
                </a:solidFill>
              </a:rPr>
              <a:t> is a free tool that lets you create interactive web apps using </a:t>
            </a:r>
            <a:r>
              <a:rPr b="1" lang="en-US" sz="1550">
                <a:solidFill>
                  <a:schemeClr val="accent1"/>
                </a:solidFill>
              </a:rPr>
              <a:t>Python</a:t>
            </a:r>
            <a:r>
              <a:rPr lang="en-US" sz="1550">
                <a:solidFill>
                  <a:schemeClr val="lt1"/>
                </a:solidFill>
              </a:rPr>
              <a:t>. It's great for turning data projects into shareable web applications quickly and easily, without needing to know a lot about web development.</a:t>
            </a:r>
            <a:endParaRPr sz="1550">
              <a:solidFill>
                <a:schemeClr val="lt1"/>
              </a:solidFill>
            </a:endParaRPr>
          </a:p>
        </p:txBody>
      </p:sp>
      <p:grpSp>
        <p:nvGrpSpPr>
          <p:cNvPr id="334" name="Google Shape;334;p13"/>
          <p:cNvGrpSpPr/>
          <p:nvPr/>
        </p:nvGrpSpPr>
        <p:grpSpPr>
          <a:xfrm flipH="1">
            <a:off x="0" y="6073899"/>
            <a:ext cx="1404938" cy="384051"/>
            <a:chOff x="10787062" y="6073899"/>
            <a:chExt cx="1404938" cy="384051"/>
          </a:xfrm>
        </p:grpSpPr>
        <p:sp>
          <p:nvSpPr>
            <p:cNvPr id="335" name="Google Shape;335;p13"/>
            <p:cNvSpPr/>
            <p:nvPr/>
          </p:nvSpPr>
          <p:spPr>
            <a:xfrm>
              <a:off x="10787062" y="6073899"/>
              <a:ext cx="1404938" cy="384051"/>
            </a:xfrm>
            <a:prstGeom prst="rect">
              <a:avLst/>
            </a:prstGeom>
            <a:solidFill>
              <a:schemeClr val="lt1">
                <a:alpha val="24705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336" name="Google Shape;336;p13"/>
            <p:cNvSpPr/>
            <p:nvPr/>
          </p:nvSpPr>
          <p:spPr>
            <a:xfrm>
              <a:off x="10787062" y="6073899"/>
              <a:ext cx="120040" cy="38405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337" name="Google Shape;337;p13"/>
            <p:cNvSpPr txBox="1"/>
            <p:nvPr/>
          </p:nvSpPr>
          <p:spPr>
            <a:xfrm>
              <a:off x="10971146" y="6138966"/>
              <a:ext cx="375712" cy="2539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050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rPr>
                <a:t>13</a:t>
              </a:r>
              <a:endParaRPr b="1" sz="105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338" name="Google Shape;338;p13"/>
          <p:cNvGrpSpPr/>
          <p:nvPr/>
        </p:nvGrpSpPr>
        <p:grpSpPr>
          <a:xfrm>
            <a:off x="570811" y="500256"/>
            <a:ext cx="1428174" cy="384304"/>
            <a:chOff x="3283107" y="2671620"/>
            <a:chExt cx="5622870" cy="1513045"/>
          </a:xfrm>
        </p:grpSpPr>
        <p:sp>
          <p:nvSpPr>
            <p:cNvPr id="339" name="Google Shape;339;p13"/>
            <p:cNvSpPr/>
            <p:nvPr/>
          </p:nvSpPr>
          <p:spPr>
            <a:xfrm>
              <a:off x="3283107" y="2671976"/>
              <a:ext cx="769710" cy="1512689"/>
            </a:xfrm>
            <a:custGeom>
              <a:rect b="b" l="l" r="r" t="t"/>
              <a:pathLst>
                <a:path extrusionOk="0" h="1512689" w="769710">
                  <a:moveTo>
                    <a:pt x="535589" y="855864"/>
                  </a:moveTo>
                  <a:cubicBezTo>
                    <a:pt x="535589" y="659307"/>
                    <a:pt x="535589" y="464482"/>
                    <a:pt x="535589" y="269656"/>
                  </a:cubicBezTo>
                  <a:cubicBezTo>
                    <a:pt x="535589" y="187044"/>
                    <a:pt x="535084" y="104454"/>
                    <a:pt x="534074" y="21886"/>
                  </a:cubicBezTo>
                  <a:cubicBezTo>
                    <a:pt x="534074" y="5945"/>
                    <a:pt x="538979" y="-402"/>
                    <a:pt x="555713" y="-258"/>
                  </a:cubicBezTo>
                  <a:cubicBezTo>
                    <a:pt x="620054" y="391"/>
                    <a:pt x="684539" y="752"/>
                    <a:pt x="748880" y="-258"/>
                  </a:cubicBezTo>
                  <a:cubicBezTo>
                    <a:pt x="772900" y="-691"/>
                    <a:pt x="768861" y="14168"/>
                    <a:pt x="768861" y="28594"/>
                  </a:cubicBezTo>
                  <a:cubicBezTo>
                    <a:pt x="768861" y="197669"/>
                    <a:pt x="768861" y="366723"/>
                    <a:pt x="768861" y="535747"/>
                  </a:cubicBezTo>
                  <a:cubicBezTo>
                    <a:pt x="768861" y="820087"/>
                    <a:pt x="768861" y="1104427"/>
                    <a:pt x="769438" y="1388768"/>
                  </a:cubicBezTo>
                  <a:cubicBezTo>
                    <a:pt x="769438" y="1414446"/>
                    <a:pt x="763018" y="1422669"/>
                    <a:pt x="736474" y="1424833"/>
                  </a:cubicBezTo>
                  <a:cubicBezTo>
                    <a:pt x="668526" y="1429883"/>
                    <a:pt x="600795" y="1438899"/>
                    <a:pt x="533064" y="1446905"/>
                  </a:cubicBezTo>
                  <a:cubicBezTo>
                    <a:pt x="515464" y="1448997"/>
                    <a:pt x="506304" y="1445535"/>
                    <a:pt x="499668" y="1426059"/>
                  </a:cubicBezTo>
                  <a:cubicBezTo>
                    <a:pt x="451773" y="1285693"/>
                    <a:pt x="401858" y="1146047"/>
                    <a:pt x="352881" y="1006041"/>
                  </a:cubicBezTo>
                  <a:cubicBezTo>
                    <a:pt x="316816" y="902172"/>
                    <a:pt x="280750" y="798087"/>
                    <a:pt x="244685" y="694147"/>
                  </a:cubicBezTo>
                  <a:cubicBezTo>
                    <a:pt x="243242" y="690035"/>
                    <a:pt x="243891" y="684265"/>
                    <a:pt x="234081" y="683183"/>
                  </a:cubicBezTo>
                  <a:cubicBezTo>
                    <a:pt x="234081" y="696166"/>
                    <a:pt x="234081" y="708934"/>
                    <a:pt x="234081" y="721701"/>
                  </a:cubicBezTo>
                  <a:cubicBezTo>
                    <a:pt x="234081" y="965648"/>
                    <a:pt x="233576" y="1209666"/>
                    <a:pt x="234514" y="1453613"/>
                  </a:cubicBezTo>
                  <a:cubicBezTo>
                    <a:pt x="234514" y="1479004"/>
                    <a:pt x="226652" y="1485640"/>
                    <a:pt x="202344" y="1488020"/>
                  </a:cubicBezTo>
                  <a:cubicBezTo>
                    <a:pt x="144639" y="1493646"/>
                    <a:pt x="88016" y="1502446"/>
                    <a:pt x="31033" y="1511390"/>
                  </a:cubicBezTo>
                  <a:cubicBezTo>
                    <a:pt x="7662" y="1515069"/>
                    <a:pt x="-344" y="1509587"/>
                    <a:pt x="-272" y="1483909"/>
                  </a:cubicBezTo>
                  <a:cubicBezTo>
                    <a:pt x="543" y="999766"/>
                    <a:pt x="543" y="515644"/>
                    <a:pt x="-272" y="31552"/>
                  </a:cubicBezTo>
                  <a:cubicBezTo>
                    <a:pt x="-272" y="5513"/>
                    <a:pt x="6941" y="-1051"/>
                    <a:pt x="32187" y="-114"/>
                  </a:cubicBezTo>
                  <a:cubicBezTo>
                    <a:pt x="86934" y="1762"/>
                    <a:pt x="141754" y="968"/>
                    <a:pt x="196501" y="-114"/>
                  </a:cubicBezTo>
                  <a:cubicBezTo>
                    <a:pt x="214534" y="-114"/>
                    <a:pt x="222829" y="4863"/>
                    <a:pt x="229393" y="23112"/>
                  </a:cubicBezTo>
                  <a:cubicBezTo>
                    <a:pt x="302389" y="227748"/>
                    <a:pt x="376757" y="431951"/>
                    <a:pt x="450691" y="636225"/>
                  </a:cubicBezTo>
                  <a:cubicBezTo>
                    <a:pt x="475742" y="705377"/>
                    <a:pt x="500771" y="774594"/>
                    <a:pt x="525779" y="843890"/>
                  </a:cubicBezTo>
                  <a:cubicBezTo>
                    <a:pt x="527005" y="848218"/>
                    <a:pt x="526068" y="853628"/>
                    <a:pt x="535589" y="85586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340" name="Google Shape;340;p13"/>
            <p:cNvSpPr/>
            <p:nvPr/>
          </p:nvSpPr>
          <p:spPr>
            <a:xfrm>
              <a:off x="8047056" y="2671971"/>
              <a:ext cx="858921" cy="1512047"/>
            </a:xfrm>
            <a:custGeom>
              <a:rect b="b" l="l" r="r" t="t"/>
              <a:pathLst>
                <a:path extrusionOk="0" h="1512047" w="858921">
                  <a:moveTo>
                    <a:pt x="416586" y="1030859"/>
                  </a:moveTo>
                  <a:cubicBezTo>
                    <a:pt x="368042" y="1142590"/>
                    <a:pt x="321374" y="1250137"/>
                    <a:pt x="274560" y="1357684"/>
                  </a:cubicBezTo>
                  <a:cubicBezTo>
                    <a:pt x="271170" y="1365546"/>
                    <a:pt x="267780" y="1373409"/>
                    <a:pt x="264102" y="1381127"/>
                  </a:cubicBezTo>
                  <a:cubicBezTo>
                    <a:pt x="238567" y="1435153"/>
                    <a:pt x="238567" y="1435369"/>
                    <a:pt x="180357" y="1429671"/>
                  </a:cubicBezTo>
                  <a:cubicBezTo>
                    <a:pt x="124961" y="1424261"/>
                    <a:pt x="69636" y="1418058"/>
                    <a:pt x="14456" y="1412792"/>
                  </a:cubicBezTo>
                  <a:cubicBezTo>
                    <a:pt x="535" y="1411422"/>
                    <a:pt x="-3937" y="1409185"/>
                    <a:pt x="2843" y="1393605"/>
                  </a:cubicBezTo>
                  <a:cubicBezTo>
                    <a:pt x="97263" y="1177212"/>
                    <a:pt x="190383" y="960819"/>
                    <a:pt x="285236" y="744427"/>
                  </a:cubicBezTo>
                  <a:cubicBezTo>
                    <a:pt x="293949" y="726675"/>
                    <a:pt x="294396" y="705988"/>
                    <a:pt x="286462" y="687876"/>
                  </a:cubicBezTo>
                  <a:cubicBezTo>
                    <a:pt x="199905" y="467083"/>
                    <a:pt x="114646" y="245857"/>
                    <a:pt x="28017" y="25137"/>
                  </a:cubicBezTo>
                  <a:cubicBezTo>
                    <a:pt x="19577" y="3498"/>
                    <a:pt x="23184" y="-542"/>
                    <a:pt x="45112" y="-253"/>
                  </a:cubicBezTo>
                  <a:cubicBezTo>
                    <a:pt x="112338" y="757"/>
                    <a:pt x="179708" y="973"/>
                    <a:pt x="247078" y="-253"/>
                  </a:cubicBezTo>
                  <a:cubicBezTo>
                    <a:pt x="266265" y="-253"/>
                    <a:pt x="273839" y="6960"/>
                    <a:pt x="280042" y="23406"/>
                  </a:cubicBezTo>
                  <a:cubicBezTo>
                    <a:pt x="327843" y="148430"/>
                    <a:pt x="376048" y="273195"/>
                    <a:pt x="424665" y="397693"/>
                  </a:cubicBezTo>
                  <a:cubicBezTo>
                    <a:pt x="425242" y="399208"/>
                    <a:pt x="427262" y="400218"/>
                    <a:pt x="430291" y="403031"/>
                  </a:cubicBezTo>
                  <a:cubicBezTo>
                    <a:pt x="443780" y="386441"/>
                    <a:pt x="448684" y="365956"/>
                    <a:pt x="456763" y="347490"/>
                  </a:cubicBezTo>
                  <a:cubicBezTo>
                    <a:pt x="504225" y="239056"/>
                    <a:pt x="551111" y="130354"/>
                    <a:pt x="597346" y="21386"/>
                  </a:cubicBezTo>
                  <a:cubicBezTo>
                    <a:pt x="603189" y="7537"/>
                    <a:pt x="610330" y="-253"/>
                    <a:pt x="626848" y="-253"/>
                  </a:cubicBezTo>
                  <a:cubicBezTo>
                    <a:pt x="697970" y="540"/>
                    <a:pt x="769091" y="684"/>
                    <a:pt x="840212" y="-253"/>
                  </a:cubicBezTo>
                  <a:cubicBezTo>
                    <a:pt x="860624" y="-253"/>
                    <a:pt x="861851" y="4652"/>
                    <a:pt x="854638" y="22324"/>
                  </a:cubicBezTo>
                  <a:cubicBezTo>
                    <a:pt x="768585" y="219479"/>
                    <a:pt x="682894" y="416642"/>
                    <a:pt x="597707" y="613798"/>
                  </a:cubicBezTo>
                  <a:cubicBezTo>
                    <a:pt x="593956" y="622598"/>
                    <a:pt x="590494" y="631470"/>
                    <a:pt x="586238" y="640125"/>
                  </a:cubicBezTo>
                  <a:cubicBezTo>
                    <a:pt x="548081" y="720768"/>
                    <a:pt x="549307" y="720263"/>
                    <a:pt x="581982" y="803213"/>
                  </a:cubicBezTo>
                  <a:cubicBezTo>
                    <a:pt x="663346" y="1009796"/>
                    <a:pt x="743484" y="1216812"/>
                    <a:pt x="824127" y="1423540"/>
                  </a:cubicBezTo>
                  <a:cubicBezTo>
                    <a:pt x="832133" y="1444025"/>
                    <a:pt x="840139" y="1464510"/>
                    <a:pt x="847857" y="1485067"/>
                  </a:cubicBezTo>
                  <a:cubicBezTo>
                    <a:pt x="858677" y="1513920"/>
                    <a:pt x="858317" y="1513920"/>
                    <a:pt x="826218" y="1509880"/>
                  </a:cubicBezTo>
                  <a:cubicBezTo>
                    <a:pt x="764402" y="1501513"/>
                    <a:pt x="702802" y="1489467"/>
                    <a:pt x="640769" y="1485428"/>
                  </a:cubicBezTo>
                  <a:cubicBezTo>
                    <a:pt x="600737" y="1482903"/>
                    <a:pt x="586094" y="1463789"/>
                    <a:pt x="573471" y="1429743"/>
                  </a:cubicBezTo>
                  <a:cubicBezTo>
                    <a:pt x="525144" y="1299907"/>
                    <a:pt x="474002" y="1170937"/>
                    <a:pt x="423799" y="1041678"/>
                  </a:cubicBezTo>
                  <a:cubicBezTo>
                    <a:pt x="421643" y="1037913"/>
                    <a:pt x="419226" y="1034299"/>
                    <a:pt x="416586" y="103085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341" name="Google Shape;341;p13"/>
            <p:cNvSpPr/>
            <p:nvPr/>
          </p:nvSpPr>
          <p:spPr>
            <a:xfrm>
              <a:off x="4281328" y="2671768"/>
              <a:ext cx="653651" cy="1396785"/>
            </a:xfrm>
            <a:custGeom>
              <a:rect b="b" l="l" r="r" t="t"/>
              <a:pathLst>
                <a:path extrusionOk="0" h="1396785" w="653651">
                  <a:moveTo>
                    <a:pt x="232" y="698684"/>
                  </a:moveTo>
                  <a:cubicBezTo>
                    <a:pt x="232" y="475871"/>
                    <a:pt x="593" y="253059"/>
                    <a:pt x="-273" y="30318"/>
                  </a:cubicBezTo>
                  <a:cubicBezTo>
                    <a:pt x="-273" y="6515"/>
                    <a:pt x="5859" y="-409"/>
                    <a:pt x="30095" y="-265"/>
                  </a:cubicBezTo>
                  <a:cubicBezTo>
                    <a:pt x="227250" y="745"/>
                    <a:pt x="424413" y="745"/>
                    <a:pt x="621569" y="-265"/>
                  </a:cubicBezTo>
                  <a:cubicBezTo>
                    <a:pt x="647536" y="-265"/>
                    <a:pt x="654172" y="6948"/>
                    <a:pt x="653306" y="32266"/>
                  </a:cubicBezTo>
                  <a:cubicBezTo>
                    <a:pt x="651431" y="88817"/>
                    <a:pt x="651503" y="145584"/>
                    <a:pt x="653306" y="202207"/>
                  </a:cubicBezTo>
                  <a:cubicBezTo>
                    <a:pt x="654100" y="227813"/>
                    <a:pt x="648041" y="236901"/>
                    <a:pt x="620270" y="236541"/>
                  </a:cubicBezTo>
                  <a:cubicBezTo>
                    <a:pt x="501110" y="234954"/>
                    <a:pt x="381877" y="236541"/>
                    <a:pt x="262717" y="235315"/>
                  </a:cubicBezTo>
                  <a:cubicBezTo>
                    <a:pt x="239924" y="235315"/>
                    <a:pt x="233432" y="241446"/>
                    <a:pt x="233865" y="264167"/>
                  </a:cubicBezTo>
                  <a:cubicBezTo>
                    <a:pt x="235091" y="351517"/>
                    <a:pt x="235307" y="438940"/>
                    <a:pt x="233865" y="526291"/>
                  </a:cubicBezTo>
                  <a:cubicBezTo>
                    <a:pt x="233432" y="551176"/>
                    <a:pt x="239202" y="559471"/>
                    <a:pt x="265458" y="558966"/>
                  </a:cubicBezTo>
                  <a:cubicBezTo>
                    <a:pt x="352881" y="557307"/>
                    <a:pt x="440376" y="558966"/>
                    <a:pt x="527799" y="557812"/>
                  </a:cubicBezTo>
                  <a:cubicBezTo>
                    <a:pt x="549871" y="557812"/>
                    <a:pt x="555569" y="564448"/>
                    <a:pt x="555064" y="585655"/>
                  </a:cubicBezTo>
                  <a:cubicBezTo>
                    <a:pt x="553766" y="645184"/>
                    <a:pt x="553766" y="704721"/>
                    <a:pt x="555064" y="764251"/>
                  </a:cubicBezTo>
                  <a:cubicBezTo>
                    <a:pt x="555569" y="785385"/>
                    <a:pt x="550015" y="792526"/>
                    <a:pt x="527799" y="792238"/>
                  </a:cubicBezTo>
                  <a:cubicBezTo>
                    <a:pt x="440376" y="790939"/>
                    <a:pt x="352881" y="792743"/>
                    <a:pt x="265458" y="791084"/>
                  </a:cubicBezTo>
                  <a:cubicBezTo>
                    <a:pt x="239202" y="790507"/>
                    <a:pt x="233504" y="798802"/>
                    <a:pt x="233865" y="823687"/>
                  </a:cubicBezTo>
                  <a:cubicBezTo>
                    <a:pt x="235358" y="920725"/>
                    <a:pt x="235358" y="1017719"/>
                    <a:pt x="233865" y="1114663"/>
                  </a:cubicBezTo>
                  <a:cubicBezTo>
                    <a:pt x="233865" y="1138466"/>
                    <a:pt x="241078" y="1143516"/>
                    <a:pt x="263438" y="1141856"/>
                  </a:cubicBezTo>
                  <a:cubicBezTo>
                    <a:pt x="385051" y="1132768"/>
                    <a:pt x="506880" y="1125627"/>
                    <a:pt x="628565" y="1116394"/>
                  </a:cubicBezTo>
                  <a:cubicBezTo>
                    <a:pt x="648690" y="1114880"/>
                    <a:pt x="653523" y="1120578"/>
                    <a:pt x="653234" y="1139404"/>
                  </a:cubicBezTo>
                  <a:cubicBezTo>
                    <a:pt x="652462" y="1201920"/>
                    <a:pt x="652462" y="1264429"/>
                    <a:pt x="653234" y="1326944"/>
                  </a:cubicBezTo>
                  <a:cubicBezTo>
                    <a:pt x="653234" y="1344617"/>
                    <a:pt x="647536" y="1349738"/>
                    <a:pt x="630441" y="1350820"/>
                  </a:cubicBezTo>
                  <a:cubicBezTo>
                    <a:pt x="520225" y="1357744"/>
                    <a:pt x="410081" y="1365297"/>
                    <a:pt x="300009" y="1373469"/>
                  </a:cubicBezTo>
                  <a:cubicBezTo>
                    <a:pt x="209052" y="1380249"/>
                    <a:pt x="118167" y="1387246"/>
                    <a:pt x="27426" y="1396118"/>
                  </a:cubicBezTo>
                  <a:cubicBezTo>
                    <a:pt x="4344" y="1398354"/>
                    <a:pt x="232" y="1391430"/>
                    <a:pt x="305" y="1370295"/>
                  </a:cubicBezTo>
                  <a:cubicBezTo>
                    <a:pt x="593" y="1146257"/>
                    <a:pt x="232" y="922434"/>
                    <a:pt x="232" y="69868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342" name="Google Shape;342;p13"/>
            <p:cNvSpPr/>
            <p:nvPr/>
          </p:nvSpPr>
          <p:spPr>
            <a:xfrm>
              <a:off x="5974096" y="2671766"/>
              <a:ext cx="663375" cy="1317013"/>
            </a:xfrm>
            <a:custGeom>
              <a:rect b="b" l="l" r="r" t="t"/>
              <a:pathLst>
                <a:path extrusionOk="0" h="1317013" w="663375">
                  <a:moveTo>
                    <a:pt x="523" y="658219"/>
                  </a:moveTo>
                  <a:cubicBezTo>
                    <a:pt x="523" y="449832"/>
                    <a:pt x="1100" y="241446"/>
                    <a:pt x="-54" y="33060"/>
                  </a:cubicBezTo>
                  <a:cubicBezTo>
                    <a:pt x="-54" y="5866"/>
                    <a:pt x="8025" y="-409"/>
                    <a:pt x="34208" y="-265"/>
                  </a:cubicBezTo>
                  <a:cubicBezTo>
                    <a:pt x="233145" y="745"/>
                    <a:pt x="432061" y="745"/>
                    <a:pt x="630948" y="-265"/>
                  </a:cubicBezTo>
                  <a:cubicBezTo>
                    <a:pt x="656554" y="-265"/>
                    <a:pt x="663840" y="6371"/>
                    <a:pt x="663046" y="31905"/>
                  </a:cubicBezTo>
                  <a:cubicBezTo>
                    <a:pt x="661099" y="91341"/>
                    <a:pt x="661676" y="150922"/>
                    <a:pt x="663046" y="210430"/>
                  </a:cubicBezTo>
                  <a:cubicBezTo>
                    <a:pt x="663479" y="230771"/>
                    <a:pt x="656915" y="236469"/>
                    <a:pt x="636790" y="236325"/>
                  </a:cubicBezTo>
                  <a:cubicBezTo>
                    <a:pt x="514168" y="235459"/>
                    <a:pt x="390752" y="236758"/>
                    <a:pt x="267769" y="235171"/>
                  </a:cubicBezTo>
                  <a:cubicBezTo>
                    <a:pt x="240431" y="234810"/>
                    <a:pt x="234732" y="243466"/>
                    <a:pt x="235237" y="269072"/>
                  </a:cubicBezTo>
                  <a:cubicBezTo>
                    <a:pt x="236824" y="352600"/>
                    <a:pt x="236319" y="436127"/>
                    <a:pt x="235237" y="519655"/>
                  </a:cubicBezTo>
                  <a:cubicBezTo>
                    <a:pt x="235237" y="538553"/>
                    <a:pt x="240358" y="544396"/>
                    <a:pt x="259329" y="544180"/>
                  </a:cubicBezTo>
                  <a:cubicBezTo>
                    <a:pt x="349709" y="543314"/>
                    <a:pt x="439656" y="544685"/>
                    <a:pt x="530325" y="543242"/>
                  </a:cubicBezTo>
                  <a:cubicBezTo>
                    <a:pt x="554994" y="542809"/>
                    <a:pt x="561053" y="550455"/>
                    <a:pt x="560404" y="574042"/>
                  </a:cubicBezTo>
                  <a:cubicBezTo>
                    <a:pt x="558817" y="631746"/>
                    <a:pt x="558817" y="689451"/>
                    <a:pt x="560404" y="747156"/>
                  </a:cubicBezTo>
                  <a:cubicBezTo>
                    <a:pt x="561197" y="771753"/>
                    <a:pt x="555499" y="780408"/>
                    <a:pt x="529027" y="779904"/>
                  </a:cubicBezTo>
                  <a:cubicBezTo>
                    <a:pt x="440594" y="778100"/>
                    <a:pt x="352161" y="779904"/>
                    <a:pt x="263801" y="778605"/>
                  </a:cubicBezTo>
                  <a:cubicBezTo>
                    <a:pt x="239998" y="778172"/>
                    <a:pt x="234949" y="785818"/>
                    <a:pt x="234949" y="808107"/>
                  </a:cubicBezTo>
                  <a:cubicBezTo>
                    <a:pt x="235742" y="968454"/>
                    <a:pt x="234949" y="1128801"/>
                    <a:pt x="235886" y="1289148"/>
                  </a:cubicBezTo>
                  <a:cubicBezTo>
                    <a:pt x="235886" y="1310427"/>
                    <a:pt x="231054" y="1317207"/>
                    <a:pt x="209054" y="1316702"/>
                  </a:cubicBezTo>
                  <a:cubicBezTo>
                    <a:pt x="149567" y="1315209"/>
                    <a:pt x="89987" y="1315209"/>
                    <a:pt x="30313" y="1316702"/>
                  </a:cubicBezTo>
                  <a:cubicBezTo>
                    <a:pt x="6727" y="1317351"/>
                    <a:pt x="-414" y="1311004"/>
                    <a:pt x="-270" y="1286551"/>
                  </a:cubicBezTo>
                  <a:cubicBezTo>
                    <a:pt x="956" y="1076867"/>
                    <a:pt x="523" y="867543"/>
                    <a:pt x="523" y="6582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343" name="Google Shape;343;p13"/>
            <p:cNvSpPr/>
            <p:nvPr/>
          </p:nvSpPr>
          <p:spPr>
            <a:xfrm>
              <a:off x="5089957" y="2671841"/>
              <a:ext cx="734852" cy="1330420"/>
            </a:xfrm>
            <a:custGeom>
              <a:rect b="b" l="l" r="r" t="t"/>
              <a:pathLst>
                <a:path extrusionOk="0" h="1330420" w="734852">
                  <a:moveTo>
                    <a:pt x="249476" y="781849"/>
                  </a:moveTo>
                  <a:cubicBezTo>
                    <a:pt x="249476" y="609888"/>
                    <a:pt x="249043" y="437928"/>
                    <a:pt x="249981" y="265968"/>
                  </a:cubicBezTo>
                  <a:cubicBezTo>
                    <a:pt x="249981" y="242525"/>
                    <a:pt x="244788" y="234447"/>
                    <a:pt x="220119" y="235168"/>
                  </a:cubicBezTo>
                  <a:cubicBezTo>
                    <a:pt x="155706" y="236899"/>
                    <a:pt x="91293" y="234807"/>
                    <a:pt x="26880" y="236250"/>
                  </a:cubicBezTo>
                  <a:cubicBezTo>
                    <a:pt x="4736" y="236755"/>
                    <a:pt x="-746" y="229686"/>
                    <a:pt x="-241" y="208335"/>
                  </a:cubicBezTo>
                  <a:cubicBezTo>
                    <a:pt x="1201" y="147890"/>
                    <a:pt x="913" y="87300"/>
                    <a:pt x="-241" y="26782"/>
                  </a:cubicBezTo>
                  <a:cubicBezTo>
                    <a:pt x="-241" y="7811"/>
                    <a:pt x="3221" y="-267"/>
                    <a:pt x="24644" y="-267"/>
                  </a:cubicBezTo>
                  <a:cubicBezTo>
                    <a:pt x="252484" y="454"/>
                    <a:pt x="480346" y="454"/>
                    <a:pt x="708229" y="-267"/>
                  </a:cubicBezTo>
                  <a:cubicBezTo>
                    <a:pt x="728138" y="-267"/>
                    <a:pt x="734990" y="5143"/>
                    <a:pt x="734557" y="25772"/>
                  </a:cubicBezTo>
                  <a:cubicBezTo>
                    <a:pt x="733352" y="87228"/>
                    <a:pt x="733352" y="148705"/>
                    <a:pt x="734557" y="210211"/>
                  </a:cubicBezTo>
                  <a:cubicBezTo>
                    <a:pt x="735062" y="231273"/>
                    <a:pt x="727344" y="236250"/>
                    <a:pt x="708013" y="235962"/>
                  </a:cubicBezTo>
                  <a:cubicBezTo>
                    <a:pt x="643600" y="235024"/>
                    <a:pt x="579115" y="236611"/>
                    <a:pt x="514774" y="235024"/>
                  </a:cubicBezTo>
                  <a:cubicBezTo>
                    <a:pt x="490682" y="234447"/>
                    <a:pt x="484263" y="241516"/>
                    <a:pt x="484335" y="265535"/>
                  </a:cubicBezTo>
                  <a:cubicBezTo>
                    <a:pt x="485056" y="606570"/>
                    <a:pt x="484335" y="947606"/>
                    <a:pt x="485417" y="1288641"/>
                  </a:cubicBezTo>
                  <a:cubicBezTo>
                    <a:pt x="485417" y="1314247"/>
                    <a:pt x="480007" y="1323336"/>
                    <a:pt x="452669" y="1323264"/>
                  </a:cubicBezTo>
                  <a:cubicBezTo>
                    <a:pt x="392151" y="1323264"/>
                    <a:pt x="331633" y="1326365"/>
                    <a:pt x="271188" y="1330044"/>
                  </a:cubicBezTo>
                  <a:cubicBezTo>
                    <a:pt x="245365" y="1331631"/>
                    <a:pt x="249548" y="1315618"/>
                    <a:pt x="249548" y="1300470"/>
                  </a:cubicBezTo>
                  <a:cubicBezTo>
                    <a:pt x="249455" y="1127594"/>
                    <a:pt x="249426" y="954725"/>
                    <a:pt x="249476" y="78184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344" name="Google Shape;344;p13"/>
            <p:cNvSpPr/>
            <p:nvPr/>
          </p:nvSpPr>
          <p:spPr>
            <a:xfrm>
              <a:off x="6790332" y="2671693"/>
              <a:ext cx="648400" cy="1359913"/>
            </a:xfrm>
            <a:custGeom>
              <a:rect b="b" l="l" r="r" t="t"/>
              <a:pathLst>
                <a:path extrusionOk="0" h="1359913" w="648400">
                  <a:moveTo>
                    <a:pt x="304" y="663918"/>
                  </a:moveTo>
                  <a:cubicBezTo>
                    <a:pt x="304" y="452647"/>
                    <a:pt x="737" y="241375"/>
                    <a:pt x="-200" y="30104"/>
                  </a:cubicBezTo>
                  <a:cubicBezTo>
                    <a:pt x="-200" y="5867"/>
                    <a:pt x="6580" y="-913"/>
                    <a:pt x="30455" y="-192"/>
                  </a:cubicBezTo>
                  <a:cubicBezTo>
                    <a:pt x="87150" y="1540"/>
                    <a:pt x="143917" y="1684"/>
                    <a:pt x="200540" y="-192"/>
                  </a:cubicBezTo>
                  <a:cubicBezTo>
                    <a:pt x="226363" y="-1057"/>
                    <a:pt x="234730" y="5218"/>
                    <a:pt x="234658" y="32700"/>
                  </a:cubicBezTo>
                  <a:cubicBezTo>
                    <a:pt x="233720" y="378424"/>
                    <a:pt x="234658" y="724075"/>
                    <a:pt x="233288" y="1069799"/>
                  </a:cubicBezTo>
                  <a:cubicBezTo>
                    <a:pt x="233288" y="1099806"/>
                    <a:pt x="241943" y="1105865"/>
                    <a:pt x="270219" y="1106802"/>
                  </a:cubicBezTo>
                  <a:cubicBezTo>
                    <a:pt x="388225" y="1111347"/>
                    <a:pt x="506159" y="1119137"/>
                    <a:pt x="624165" y="1124907"/>
                  </a:cubicBezTo>
                  <a:cubicBezTo>
                    <a:pt x="643064" y="1125773"/>
                    <a:pt x="648401" y="1132120"/>
                    <a:pt x="648113" y="1151019"/>
                  </a:cubicBezTo>
                  <a:cubicBezTo>
                    <a:pt x="647009" y="1213534"/>
                    <a:pt x="647009" y="1275928"/>
                    <a:pt x="648113" y="1338198"/>
                  </a:cubicBezTo>
                  <a:cubicBezTo>
                    <a:pt x="648474" y="1356808"/>
                    <a:pt x="642559" y="1360559"/>
                    <a:pt x="624887" y="1359477"/>
                  </a:cubicBezTo>
                  <a:cubicBezTo>
                    <a:pt x="432225" y="1347648"/>
                    <a:pt x="239491" y="1336323"/>
                    <a:pt x="46540" y="1329903"/>
                  </a:cubicBezTo>
                  <a:cubicBezTo>
                    <a:pt x="-10659" y="1328028"/>
                    <a:pt x="665" y="1333871"/>
                    <a:pt x="593" y="1283307"/>
                  </a:cubicBezTo>
                  <a:cubicBezTo>
                    <a:pt x="16" y="1076796"/>
                    <a:pt x="304" y="870141"/>
                    <a:pt x="304" y="66391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345" name="Google Shape;345;p13"/>
            <p:cNvSpPr/>
            <p:nvPr/>
          </p:nvSpPr>
          <p:spPr>
            <a:xfrm>
              <a:off x="7629214" y="2671620"/>
              <a:ext cx="236304" cy="1392345"/>
            </a:xfrm>
            <a:custGeom>
              <a:rect b="b" l="l" r="r" t="t"/>
              <a:pathLst>
                <a:path extrusionOk="0" h="1392345" w="236304">
                  <a:moveTo>
                    <a:pt x="235309" y="698470"/>
                  </a:moveTo>
                  <a:cubicBezTo>
                    <a:pt x="235309" y="920345"/>
                    <a:pt x="234876" y="1142219"/>
                    <a:pt x="235958" y="1364166"/>
                  </a:cubicBezTo>
                  <a:cubicBezTo>
                    <a:pt x="235958" y="1388763"/>
                    <a:pt x="230332" y="1394173"/>
                    <a:pt x="206024" y="1391432"/>
                  </a:cubicBezTo>
                  <a:cubicBezTo>
                    <a:pt x="148752" y="1385084"/>
                    <a:pt x="91119" y="1380684"/>
                    <a:pt x="33559" y="1378665"/>
                  </a:cubicBezTo>
                  <a:cubicBezTo>
                    <a:pt x="7520" y="1377727"/>
                    <a:pt x="-415" y="1370225"/>
                    <a:pt x="-271" y="1343681"/>
                  </a:cubicBezTo>
                  <a:cubicBezTo>
                    <a:pt x="739" y="1102547"/>
                    <a:pt x="307" y="861414"/>
                    <a:pt x="307" y="620352"/>
                  </a:cubicBezTo>
                  <a:cubicBezTo>
                    <a:pt x="307" y="424372"/>
                    <a:pt x="739" y="228392"/>
                    <a:pt x="-198" y="32484"/>
                  </a:cubicBezTo>
                  <a:cubicBezTo>
                    <a:pt x="-198" y="7383"/>
                    <a:pt x="5860" y="-1056"/>
                    <a:pt x="31828" y="-191"/>
                  </a:cubicBezTo>
                  <a:cubicBezTo>
                    <a:pt x="88523" y="1778"/>
                    <a:pt x="145239" y="1778"/>
                    <a:pt x="201985" y="-191"/>
                  </a:cubicBezTo>
                  <a:cubicBezTo>
                    <a:pt x="227735" y="-1056"/>
                    <a:pt x="236175" y="5147"/>
                    <a:pt x="236031" y="32701"/>
                  </a:cubicBezTo>
                  <a:cubicBezTo>
                    <a:pt x="234804" y="254648"/>
                    <a:pt x="235309" y="476595"/>
                    <a:pt x="235309" y="69847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pic>
        <p:nvPicPr>
          <p:cNvPr id="346" name="Google Shape;346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25476" y="222850"/>
            <a:ext cx="4656999" cy="2013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14"/>
          <p:cNvSpPr/>
          <p:nvPr/>
        </p:nvSpPr>
        <p:spPr>
          <a:xfrm flipH="1" rot="5400000">
            <a:off x="6331761" y="1496908"/>
            <a:ext cx="2955689" cy="6819874"/>
          </a:xfrm>
          <a:prstGeom prst="round2SameRect">
            <a:avLst>
              <a:gd fmla="val 8503" name="adj1"/>
              <a:gd fmla="val 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352" name="Google Shape;352;p14"/>
          <p:cNvGrpSpPr/>
          <p:nvPr/>
        </p:nvGrpSpPr>
        <p:grpSpPr>
          <a:xfrm>
            <a:off x="1420367" y="549275"/>
            <a:ext cx="3182938" cy="5835414"/>
            <a:chOff x="9748769" y="1666875"/>
            <a:chExt cx="1922049" cy="3523773"/>
          </a:xfrm>
        </p:grpSpPr>
        <p:sp>
          <p:nvSpPr>
            <p:cNvPr id="353" name="Google Shape;353;p14"/>
            <p:cNvSpPr/>
            <p:nvPr/>
          </p:nvSpPr>
          <p:spPr>
            <a:xfrm>
              <a:off x="9748769" y="1666875"/>
              <a:ext cx="720756" cy="3523773"/>
            </a:xfrm>
            <a:custGeom>
              <a:rect b="b" l="l" r="r" t="t"/>
              <a:pathLst>
                <a:path extrusionOk="0" h="3523773" w="720756">
                  <a:moveTo>
                    <a:pt x="0" y="0"/>
                  </a:moveTo>
                  <a:lnTo>
                    <a:pt x="720757" y="0"/>
                  </a:lnTo>
                  <a:lnTo>
                    <a:pt x="720757" y="3523774"/>
                  </a:lnTo>
                  <a:lnTo>
                    <a:pt x="0" y="352377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354" name="Google Shape;354;p14"/>
            <p:cNvSpPr/>
            <p:nvPr/>
          </p:nvSpPr>
          <p:spPr>
            <a:xfrm>
              <a:off x="10950062" y="1666875"/>
              <a:ext cx="720756" cy="3523773"/>
            </a:xfrm>
            <a:custGeom>
              <a:rect b="b" l="l" r="r" t="t"/>
              <a:pathLst>
                <a:path extrusionOk="0" h="3523773" w="720756">
                  <a:moveTo>
                    <a:pt x="0" y="0"/>
                  </a:moveTo>
                  <a:lnTo>
                    <a:pt x="720757" y="0"/>
                  </a:lnTo>
                  <a:lnTo>
                    <a:pt x="720757" y="3523774"/>
                  </a:lnTo>
                  <a:lnTo>
                    <a:pt x="0" y="352377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355" name="Google Shape;355;p14"/>
            <p:cNvSpPr/>
            <p:nvPr/>
          </p:nvSpPr>
          <p:spPr>
            <a:xfrm>
              <a:off x="9748769" y="1666875"/>
              <a:ext cx="1922049" cy="3523773"/>
            </a:xfrm>
            <a:custGeom>
              <a:rect b="b" l="l" r="r" t="t"/>
              <a:pathLst>
                <a:path extrusionOk="0" h="3523773" w="1922049">
                  <a:moveTo>
                    <a:pt x="1922050" y="3523774"/>
                  </a:moveTo>
                  <a:lnTo>
                    <a:pt x="1201293" y="3523774"/>
                  </a:lnTo>
                  <a:lnTo>
                    <a:pt x="720757" y="2114264"/>
                  </a:lnTo>
                  <a:lnTo>
                    <a:pt x="0" y="0"/>
                  </a:lnTo>
                  <a:lnTo>
                    <a:pt x="720757" y="0"/>
                  </a:lnTo>
                  <a:lnTo>
                    <a:pt x="1201293" y="1409510"/>
                  </a:lnTo>
                  <a:lnTo>
                    <a:pt x="1922050" y="352377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31800" rotWithShape="0" algn="tl" dir="2700000" dist="3048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pic>
        <p:nvPicPr>
          <p:cNvPr descr="A cartoon character holding a tray of food&#10;&#10;Description automatically generated" id="356" name="Google Shape;356;p14">
            <a:hlinkClick r:id="rId3"/>
          </p:cNvPr>
          <p:cNvPicPr preferRelativeResize="0"/>
          <p:nvPr>
            <p:ph idx="2" type="pic"/>
          </p:nvPr>
        </p:nvPicPr>
        <p:blipFill rotWithShape="1">
          <a:blip r:embed="rId4">
            <a:alphaModFix/>
          </a:blip>
          <a:srcRect b="0" l="10" r="9" t="0"/>
          <a:stretch/>
        </p:blipFill>
        <p:spPr>
          <a:xfrm>
            <a:off x="1694234" y="1333380"/>
            <a:ext cx="2705436" cy="4724400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14"/>
          <p:cNvSpPr txBox="1"/>
          <p:nvPr>
            <p:ph type="title"/>
          </p:nvPr>
        </p:nvSpPr>
        <p:spPr>
          <a:xfrm>
            <a:off x="6096009" y="2056366"/>
            <a:ext cx="5257800" cy="66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Inter"/>
              <a:buNone/>
            </a:pPr>
            <a:r>
              <a:rPr lang="en-US">
                <a:solidFill>
                  <a:schemeClr val="lt1"/>
                </a:solidFill>
              </a:rPr>
              <a:t>Explore </a:t>
            </a:r>
            <a:r>
              <a:rPr lang="en-US"/>
              <a:t>the Project</a:t>
            </a:r>
            <a:endParaRPr/>
          </a:p>
        </p:txBody>
      </p:sp>
      <p:grpSp>
        <p:nvGrpSpPr>
          <p:cNvPr id="358" name="Google Shape;358;p14"/>
          <p:cNvGrpSpPr/>
          <p:nvPr/>
        </p:nvGrpSpPr>
        <p:grpSpPr>
          <a:xfrm>
            <a:off x="7307844" y="3892996"/>
            <a:ext cx="3438455" cy="760054"/>
            <a:chOff x="2062162" y="4115716"/>
            <a:chExt cx="2512205" cy="760054"/>
          </a:xfrm>
        </p:grpSpPr>
        <p:sp>
          <p:nvSpPr>
            <p:cNvPr id="359" name="Google Shape;359;p14"/>
            <p:cNvSpPr txBox="1"/>
            <p:nvPr/>
          </p:nvSpPr>
          <p:spPr>
            <a:xfrm>
              <a:off x="2062167" y="4367870"/>
              <a:ext cx="2512200" cy="50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4545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u="sng">
                  <a:solidFill>
                    <a:schemeClr val="hlink"/>
                  </a:solidFill>
                  <a:latin typeface="Open Sans"/>
                  <a:ea typeface="Open Sans"/>
                  <a:cs typeface="Open Sans"/>
                  <a:sym typeface="Open Sans"/>
                  <a:hlinkClick r:id="rId5"/>
                </a:rPr>
                <a:t>https://public.tableau.com/app/profile/olsi.mosha/viz/Netflix_17165568321350/Netflix?publish=yes</a:t>
              </a:r>
              <a:endParaRPr sz="11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60" name="Google Shape;360;p14"/>
            <p:cNvSpPr txBox="1"/>
            <p:nvPr/>
          </p:nvSpPr>
          <p:spPr>
            <a:xfrm>
              <a:off x="2062162" y="4115716"/>
              <a:ext cx="1725822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rPr>
                <a:t>Tableau Public</a:t>
              </a:r>
              <a:endParaRPr/>
            </a:p>
          </p:txBody>
        </p:sp>
      </p:grpSp>
      <p:grpSp>
        <p:nvGrpSpPr>
          <p:cNvPr id="361" name="Google Shape;361;p14"/>
          <p:cNvGrpSpPr/>
          <p:nvPr/>
        </p:nvGrpSpPr>
        <p:grpSpPr>
          <a:xfrm>
            <a:off x="7307843" y="5104050"/>
            <a:ext cx="2122500" cy="815671"/>
            <a:chOff x="2160212" y="4560997"/>
            <a:chExt cx="2122500" cy="815671"/>
          </a:xfrm>
        </p:grpSpPr>
        <p:sp>
          <p:nvSpPr>
            <p:cNvPr id="362" name="Google Shape;362;p14"/>
            <p:cNvSpPr txBox="1"/>
            <p:nvPr/>
          </p:nvSpPr>
          <p:spPr>
            <a:xfrm>
              <a:off x="2160212" y="4868768"/>
              <a:ext cx="2122500" cy="50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4545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u="sng">
                  <a:solidFill>
                    <a:schemeClr val="hlink"/>
                  </a:solidFill>
                  <a:latin typeface="Open Sans"/>
                  <a:ea typeface="Open Sans"/>
                  <a:cs typeface="Open Sans"/>
                  <a:sym typeface="Open Sans"/>
                  <a:hlinkClick r:id="rId6"/>
                </a:rPr>
                <a:t>https://github.com/olsi19/ironhack_final</a:t>
              </a:r>
              <a:endParaRPr sz="11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63" name="Google Shape;363;p14"/>
            <p:cNvSpPr txBox="1"/>
            <p:nvPr/>
          </p:nvSpPr>
          <p:spPr>
            <a:xfrm>
              <a:off x="2160219" y="4560997"/>
              <a:ext cx="17961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rPr>
                <a:t>Github</a:t>
              </a:r>
              <a:endParaRPr/>
            </a:p>
          </p:txBody>
        </p:sp>
      </p:grpSp>
      <p:sp>
        <p:nvSpPr>
          <p:cNvPr id="364" name="Google Shape;364;p14"/>
          <p:cNvSpPr/>
          <p:nvPr/>
        </p:nvSpPr>
        <p:spPr>
          <a:xfrm>
            <a:off x="2110054" y="6018034"/>
            <a:ext cx="1701800" cy="203200"/>
          </a:xfrm>
          <a:prstGeom prst="ellipse">
            <a:avLst/>
          </a:prstGeom>
          <a:solidFill>
            <a:schemeClr val="dk1">
              <a:alpha val="63921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365" name="Google Shape;365;p14"/>
          <p:cNvGrpSpPr/>
          <p:nvPr/>
        </p:nvGrpSpPr>
        <p:grpSpPr>
          <a:xfrm flipH="1">
            <a:off x="0" y="6073899"/>
            <a:ext cx="1404938" cy="384051"/>
            <a:chOff x="10787062" y="6073899"/>
            <a:chExt cx="1404938" cy="384051"/>
          </a:xfrm>
        </p:grpSpPr>
        <p:sp>
          <p:nvSpPr>
            <p:cNvPr id="366" name="Google Shape;366;p14"/>
            <p:cNvSpPr/>
            <p:nvPr/>
          </p:nvSpPr>
          <p:spPr>
            <a:xfrm>
              <a:off x="10787062" y="6073899"/>
              <a:ext cx="1404938" cy="384051"/>
            </a:xfrm>
            <a:prstGeom prst="rect">
              <a:avLst/>
            </a:prstGeom>
            <a:solidFill>
              <a:schemeClr val="lt1">
                <a:alpha val="24705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367" name="Google Shape;367;p14"/>
            <p:cNvSpPr/>
            <p:nvPr/>
          </p:nvSpPr>
          <p:spPr>
            <a:xfrm>
              <a:off x="10787062" y="6073899"/>
              <a:ext cx="120040" cy="38405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368" name="Google Shape;368;p14"/>
            <p:cNvSpPr txBox="1"/>
            <p:nvPr/>
          </p:nvSpPr>
          <p:spPr>
            <a:xfrm>
              <a:off x="10971146" y="6138966"/>
              <a:ext cx="375712" cy="2539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050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rPr>
                <a:t>14</a:t>
              </a:r>
              <a:endParaRPr b="1" sz="105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369" name="Google Shape;369;p14"/>
          <p:cNvGrpSpPr/>
          <p:nvPr/>
        </p:nvGrpSpPr>
        <p:grpSpPr>
          <a:xfrm>
            <a:off x="10212964" y="500256"/>
            <a:ext cx="1428174" cy="384304"/>
            <a:chOff x="3283107" y="2671620"/>
            <a:chExt cx="5622870" cy="1513045"/>
          </a:xfrm>
        </p:grpSpPr>
        <p:sp>
          <p:nvSpPr>
            <p:cNvPr id="370" name="Google Shape;370;p14"/>
            <p:cNvSpPr/>
            <p:nvPr/>
          </p:nvSpPr>
          <p:spPr>
            <a:xfrm>
              <a:off x="3283107" y="2671976"/>
              <a:ext cx="769710" cy="1512689"/>
            </a:xfrm>
            <a:custGeom>
              <a:rect b="b" l="l" r="r" t="t"/>
              <a:pathLst>
                <a:path extrusionOk="0" h="1512689" w="769710">
                  <a:moveTo>
                    <a:pt x="535589" y="855864"/>
                  </a:moveTo>
                  <a:cubicBezTo>
                    <a:pt x="535589" y="659307"/>
                    <a:pt x="535589" y="464482"/>
                    <a:pt x="535589" y="269656"/>
                  </a:cubicBezTo>
                  <a:cubicBezTo>
                    <a:pt x="535589" y="187044"/>
                    <a:pt x="535084" y="104454"/>
                    <a:pt x="534074" y="21886"/>
                  </a:cubicBezTo>
                  <a:cubicBezTo>
                    <a:pt x="534074" y="5945"/>
                    <a:pt x="538979" y="-402"/>
                    <a:pt x="555713" y="-258"/>
                  </a:cubicBezTo>
                  <a:cubicBezTo>
                    <a:pt x="620054" y="391"/>
                    <a:pt x="684539" y="752"/>
                    <a:pt x="748880" y="-258"/>
                  </a:cubicBezTo>
                  <a:cubicBezTo>
                    <a:pt x="772900" y="-691"/>
                    <a:pt x="768861" y="14168"/>
                    <a:pt x="768861" y="28594"/>
                  </a:cubicBezTo>
                  <a:cubicBezTo>
                    <a:pt x="768861" y="197669"/>
                    <a:pt x="768861" y="366723"/>
                    <a:pt x="768861" y="535747"/>
                  </a:cubicBezTo>
                  <a:cubicBezTo>
                    <a:pt x="768861" y="820087"/>
                    <a:pt x="768861" y="1104427"/>
                    <a:pt x="769438" y="1388768"/>
                  </a:cubicBezTo>
                  <a:cubicBezTo>
                    <a:pt x="769438" y="1414446"/>
                    <a:pt x="763018" y="1422669"/>
                    <a:pt x="736474" y="1424833"/>
                  </a:cubicBezTo>
                  <a:cubicBezTo>
                    <a:pt x="668526" y="1429883"/>
                    <a:pt x="600795" y="1438899"/>
                    <a:pt x="533064" y="1446905"/>
                  </a:cubicBezTo>
                  <a:cubicBezTo>
                    <a:pt x="515464" y="1448997"/>
                    <a:pt x="506304" y="1445535"/>
                    <a:pt x="499668" y="1426059"/>
                  </a:cubicBezTo>
                  <a:cubicBezTo>
                    <a:pt x="451773" y="1285693"/>
                    <a:pt x="401858" y="1146047"/>
                    <a:pt x="352881" y="1006041"/>
                  </a:cubicBezTo>
                  <a:cubicBezTo>
                    <a:pt x="316816" y="902172"/>
                    <a:pt x="280750" y="798087"/>
                    <a:pt x="244685" y="694147"/>
                  </a:cubicBezTo>
                  <a:cubicBezTo>
                    <a:pt x="243242" y="690035"/>
                    <a:pt x="243891" y="684265"/>
                    <a:pt x="234081" y="683183"/>
                  </a:cubicBezTo>
                  <a:cubicBezTo>
                    <a:pt x="234081" y="696166"/>
                    <a:pt x="234081" y="708934"/>
                    <a:pt x="234081" y="721701"/>
                  </a:cubicBezTo>
                  <a:cubicBezTo>
                    <a:pt x="234081" y="965648"/>
                    <a:pt x="233576" y="1209666"/>
                    <a:pt x="234514" y="1453613"/>
                  </a:cubicBezTo>
                  <a:cubicBezTo>
                    <a:pt x="234514" y="1479004"/>
                    <a:pt x="226652" y="1485640"/>
                    <a:pt x="202344" y="1488020"/>
                  </a:cubicBezTo>
                  <a:cubicBezTo>
                    <a:pt x="144639" y="1493646"/>
                    <a:pt x="88016" y="1502446"/>
                    <a:pt x="31033" y="1511390"/>
                  </a:cubicBezTo>
                  <a:cubicBezTo>
                    <a:pt x="7662" y="1515069"/>
                    <a:pt x="-344" y="1509587"/>
                    <a:pt x="-272" y="1483909"/>
                  </a:cubicBezTo>
                  <a:cubicBezTo>
                    <a:pt x="543" y="999766"/>
                    <a:pt x="543" y="515644"/>
                    <a:pt x="-272" y="31552"/>
                  </a:cubicBezTo>
                  <a:cubicBezTo>
                    <a:pt x="-272" y="5513"/>
                    <a:pt x="6941" y="-1051"/>
                    <a:pt x="32187" y="-114"/>
                  </a:cubicBezTo>
                  <a:cubicBezTo>
                    <a:pt x="86934" y="1762"/>
                    <a:pt x="141754" y="968"/>
                    <a:pt x="196501" y="-114"/>
                  </a:cubicBezTo>
                  <a:cubicBezTo>
                    <a:pt x="214534" y="-114"/>
                    <a:pt x="222829" y="4863"/>
                    <a:pt x="229393" y="23112"/>
                  </a:cubicBezTo>
                  <a:cubicBezTo>
                    <a:pt x="302389" y="227748"/>
                    <a:pt x="376757" y="431951"/>
                    <a:pt x="450691" y="636225"/>
                  </a:cubicBezTo>
                  <a:cubicBezTo>
                    <a:pt x="475742" y="705377"/>
                    <a:pt x="500771" y="774594"/>
                    <a:pt x="525779" y="843890"/>
                  </a:cubicBezTo>
                  <a:cubicBezTo>
                    <a:pt x="527005" y="848218"/>
                    <a:pt x="526068" y="853628"/>
                    <a:pt x="535589" y="85586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371" name="Google Shape;371;p14"/>
            <p:cNvSpPr/>
            <p:nvPr/>
          </p:nvSpPr>
          <p:spPr>
            <a:xfrm>
              <a:off x="8047056" y="2671971"/>
              <a:ext cx="858921" cy="1512047"/>
            </a:xfrm>
            <a:custGeom>
              <a:rect b="b" l="l" r="r" t="t"/>
              <a:pathLst>
                <a:path extrusionOk="0" h="1512047" w="858921">
                  <a:moveTo>
                    <a:pt x="416586" y="1030859"/>
                  </a:moveTo>
                  <a:cubicBezTo>
                    <a:pt x="368042" y="1142590"/>
                    <a:pt x="321374" y="1250137"/>
                    <a:pt x="274560" y="1357684"/>
                  </a:cubicBezTo>
                  <a:cubicBezTo>
                    <a:pt x="271170" y="1365546"/>
                    <a:pt x="267780" y="1373409"/>
                    <a:pt x="264102" y="1381127"/>
                  </a:cubicBezTo>
                  <a:cubicBezTo>
                    <a:pt x="238567" y="1435153"/>
                    <a:pt x="238567" y="1435369"/>
                    <a:pt x="180357" y="1429671"/>
                  </a:cubicBezTo>
                  <a:cubicBezTo>
                    <a:pt x="124961" y="1424261"/>
                    <a:pt x="69636" y="1418058"/>
                    <a:pt x="14456" y="1412792"/>
                  </a:cubicBezTo>
                  <a:cubicBezTo>
                    <a:pt x="535" y="1411422"/>
                    <a:pt x="-3937" y="1409185"/>
                    <a:pt x="2843" y="1393605"/>
                  </a:cubicBezTo>
                  <a:cubicBezTo>
                    <a:pt x="97263" y="1177212"/>
                    <a:pt x="190383" y="960819"/>
                    <a:pt x="285236" y="744427"/>
                  </a:cubicBezTo>
                  <a:cubicBezTo>
                    <a:pt x="293949" y="726675"/>
                    <a:pt x="294396" y="705988"/>
                    <a:pt x="286462" y="687876"/>
                  </a:cubicBezTo>
                  <a:cubicBezTo>
                    <a:pt x="199905" y="467083"/>
                    <a:pt x="114646" y="245857"/>
                    <a:pt x="28017" y="25137"/>
                  </a:cubicBezTo>
                  <a:cubicBezTo>
                    <a:pt x="19577" y="3498"/>
                    <a:pt x="23184" y="-542"/>
                    <a:pt x="45112" y="-253"/>
                  </a:cubicBezTo>
                  <a:cubicBezTo>
                    <a:pt x="112338" y="757"/>
                    <a:pt x="179708" y="973"/>
                    <a:pt x="247078" y="-253"/>
                  </a:cubicBezTo>
                  <a:cubicBezTo>
                    <a:pt x="266265" y="-253"/>
                    <a:pt x="273839" y="6960"/>
                    <a:pt x="280042" y="23406"/>
                  </a:cubicBezTo>
                  <a:cubicBezTo>
                    <a:pt x="327843" y="148430"/>
                    <a:pt x="376048" y="273195"/>
                    <a:pt x="424665" y="397693"/>
                  </a:cubicBezTo>
                  <a:cubicBezTo>
                    <a:pt x="425242" y="399208"/>
                    <a:pt x="427262" y="400218"/>
                    <a:pt x="430291" y="403031"/>
                  </a:cubicBezTo>
                  <a:cubicBezTo>
                    <a:pt x="443780" y="386441"/>
                    <a:pt x="448684" y="365956"/>
                    <a:pt x="456763" y="347490"/>
                  </a:cubicBezTo>
                  <a:cubicBezTo>
                    <a:pt x="504225" y="239056"/>
                    <a:pt x="551111" y="130354"/>
                    <a:pt x="597346" y="21386"/>
                  </a:cubicBezTo>
                  <a:cubicBezTo>
                    <a:pt x="603189" y="7537"/>
                    <a:pt x="610330" y="-253"/>
                    <a:pt x="626848" y="-253"/>
                  </a:cubicBezTo>
                  <a:cubicBezTo>
                    <a:pt x="697970" y="540"/>
                    <a:pt x="769091" y="684"/>
                    <a:pt x="840212" y="-253"/>
                  </a:cubicBezTo>
                  <a:cubicBezTo>
                    <a:pt x="860624" y="-253"/>
                    <a:pt x="861851" y="4652"/>
                    <a:pt x="854638" y="22324"/>
                  </a:cubicBezTo>
                  <a:cubicBezTo>
                    <a:pt x="768585" y="219479"/>
                    <a:pt x="682894" y="416642"/>
                    <a:pt x="597707" y="613798"/>
                  </a:cubicBezTo>
                  <a:cubicBezTo>
                    <a:pt x="593956" y="622598"/>
                    <a:pt x="590494" y="631470"/>
                    <a:pt x="586238" y="640125"/>
                  </a:cubicBezTo>
                  <a:cubicBezTo>
                    <a:pt x="548081" y="720768"/>
                    <a:pt x="549307" y="720263"/>
                    <a:pt x="581982" y="803213"/>
                  </a:cubicBezTo>
                  <a:cubicBezTo>
                    <a:pt x="663346" y="1009796"/>
                    <a:pt x="743484" y="1216812"/>
                    <a:pt x="824127" y="1423540"/>
                  </a:cubicBezTo>
                  <a:cubicBezTo>
                    <a:pt x="832133" y="1444025"/>
                    <a:pt x="840139" y="1464510"/>
                    <a:pt x="847857" y="1485067"/>
                  </a:cubicBezTo>
                  <a:cubicBezTo>
                    <a:pt x="858677" y="1513920"/>
                    <a:pt x="858317" y="1513920"/>
                    <a:pt x="826218" y="1509880"/>
                  </a:cubicBezTo>
                  <a:cubicBezTo>
                    <a:pt x="764402" y="1501513"/>
                    <a:pt x="702802" y="1489467"/>
                    <a:pt x="640769" y="1485428"/>
                  </a:cubicBezTo>
                  <a:cubicBezTo>
                    <a:pt x="600737" y="1482903"/>
                    <a:pt x="586094" y="1463789"/>
                    <a:pt x="573471" y="1429743"/>
                  </a:cubicBezTo>
                  <a:cubicBezTo>
                    <a:pt x="525144" y="1299907"/>
                    <a:pt x="474002" y="1170937"/>
                    <a:pt x="423799" y="1041678"/>
                  </a:cubicBezTo>
                  <a:cubicBezTo>
                    <a:pt x="421643" y="1037913"/>
                    <a:pt x="419226" y="1034299"/>
                    <a:pt x="416586" y="103085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372" name="Google Shape;372;p14"/>
            <p:cNvSpPr/>
            <p:nvPr/>
          </p:nvSpPr>
          <p:spPr>
            <a:xfrm>
              <a:off x="4281328" y="2671768"/>
              <a:ext cx="653651" cy="1396785"/>
            </a:xfrm>
            <a:custGeom>
              <a:rect b="b" l="l" r="r" t="t"/>
              <a:pathLst>
                <a:path extrusionOk="0" h="1396785" w="653651">
                  <a:moveTo>
                    <a:pt x="232" y="698684"/>
                  </a:moveTo>
                  <a:cubicBezTo>
                    <a:pt x="232" y="475871"/>
                    <a:pt x="593" y="253059"/>
                    <a:pt x="-273" y="30318"/>
                  </a:cubicBezTo>
                  <a:cubicBezTo>
                    <a:pt x="-273" y="6515"/>
                    <a:pt x="5859" y="-409"/>
                    <a:pt x="30095" y="-265"/>
                  </a:cubicBezTo>
                  <a:cubicBezTo>
                    <a:pt x="227250" y="745"/>
                    <a:pt x="424413" y="745"/>
                    <a:pt x="621569" y="-265"/>
                  </a:cubicBezTo>
                  <a:cubicBezTo>
                    <a:pt x="647536" y="-265"/>
                    <a:pt x="654172" y="6948"/>
                    <a:pt x="653306" y="32266"/>
                  </a:cubicBezTo>
                  <a:cubicBezTo>
                    <a:pt x="651431" y="88817"/>
                    <a:pt x="651503" y="145584"/>
                    <a:pt x="653306" y="202207"/>
                  </a:cubicBezTo>
                  <a:cubicBezTo>
                    <a:pt x="654100" y="227813"/>
                    <a:pt x="648041" y="236901"/>
                    <a:pt x="620270" y="236541"/>
                  </a:cubicBezTo>
                  <a:cubicBezTo>
                    <a:pt x="501110" y="234954"/>
                    <a:pt x="381877" y="236541"/>
                    <a:pt x="262717" y="235315"/>
                  </a:cubicBezTo>
                  <a:cubicBezTo>
                    <a:pt x="239924" y="235315"/>
                    <a:pt x="233432" y="241446"/>
                    <a:pt x="233865" y="264167"/>
                  </a:cubicBezTo>
                  <a:cubicBezTo>
                    <a:pt x="235091" y="351517"/>
                    <a:pt x="235307" y="438940"/>
                    <a:pt x="233865" y="526291"/>
                  </a:cubicBezTo>
                  <a:cubicBezTo>
                    <a:pt x="233432" y="551176"/>
                    <a:pt x="239202" y="559471"/>
                    <a:pt x="265458" y="558966"/>
                  </a:cubicBezTo>
                  <a:cubicBezTo>
                    <a:pt x="352881" y="557307"/>
                    <a:pt x="440376" y="558966"/>
                    <a:pt x="527799" y="557812"/>
                  </a:cubicBezTo>
                  <a:cubicBezTo>
                    <a:pt x="549871" y="557812"/>
                    <a:pt x="555569" y="564448"/>
                    <a:pt x="555064" y="585655"/>
                  </a:cubicBezTo>
                  <a:cubicBezTo>
                    <a:pt x="553766" y="645184"/>
                    <a:pt x="553766" y="704721"/>
                    <a:pt x="555064" y="764251"/>
                  </a:cubicBezTo>
                  <a:cubicBezTo>
                    <a:pt x="555569" y="785385"/>
                    <a:pt x="550015" y="792526"/>
                    <a:pt x="527799" y="792238"/>
                  </a:cubicBezTo>
                  <a:cubicBezTo>
                    <a:pt x="440376" y="790939"/>
                    <a:pt x="352881" y="792743"/>
                    <a:pt x="265458" y="791084"/>
                  </a:cubicBezTo>
                  <a:cubicBezTo>
                    <a:pt x="239202" y="790507"/>
                    <a:pt x="233504" y="798802"/>
                    <a:pt x="233865" y="823687"/>
                  </a:cubicBezTo>
                  <a:cubicBezTo>
                    <a:pt x="235358" y="920725"/>
                    <a:pt x="235358" y="1017719"/>
                    <a:pt x="233865" y="1114663"/>
                  </a:cubicBezTo>
                  <a:cubicBezTo>
                    <a:pt x="233865" y="1138466"/>
                    <a:pt x="241078" y="1143516"/>
                    <a:pt x="263438" y="1141856"/>
                  </a:cubicBezTo>
                  <a:cubicBezTo>
                    <a:pt x="385051" y="1132768"/>
                    <a:pt x="506880" y="1125627"/>
                    <a:pt x="628565" y="1116394"/>
                  </a:cubicBezTo>
                  <a:cubicBezTo>
                    <a:pt x="648690" y="1114880"/>
                    <a:pt x="653523" y="1120578"/>
                    <a:pt x="653234" y="1139404"/>
                  </a:cubicBezTo>
                  <a:cubicBezTo>
                    <a:pt x="652462" y="1201920"/>
                    <a:pt x="652462" y="1264429"/>
                    <a:pt x="653234" y="1326944"/>
                  </a:cubicBezTo>
                  <a:cubicBezTo>
                    <a:pt x="653234" y="1344617"/>
                    <a:pt x="647536" y="1349738"/>
                    <a:pt x="630441" y="1350820"/>
                  </a:cubicBezTo>
                  <a:cubicBezTo>
                    <a:pt x="520225" y="1357744"/>
                    <a:pt x="410081" y="1365297"/>
                    <a:pt x="300009" y="1373469"/>
                  </a:cubicBezTo>
                  <a:cubicBezTo>
                    <a:pt x="209052" y="1380249"/>
                    <a:pt x="118167" y="1387246"/>
                    <a:pt x="27426" y="1396118"/>
                  </a:cubicBezTo>
                  <a:cubicBezTo>
                    <a:pt x="4344" y="1398354"/>
                    <a:pt x="232" y="1391430"/>
                    <a:pt x="305" y="1370295"/>
                  </a:cubicBezTo>
                  <a:cubicBezTo>
                    <a:pt x="593" y="1146257"/>
                    <a:pt x="232" y="922434"/>
                    <a:pt x="232" y="69868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373" name="Google Shape;373;p14"/>
            <p:cNvSpPr/>
            <p:nvPr/>
          </p:nvSpPr>
          <p:spPr>
            <a:xfrm>
              <a:off x="5974096" y="2671766"/>
              <a:ext cx="663375" cy="1317013"/>
            </a:xfrm>
            <a:custGeom>
              <a:rect b="b" l="l" r="r" t="t"/>
              <a:pathLst>
                <a:path extrusionOk="0" h="1317013" w="663375">
                  <a:moveTo>
                    <a:pt x="523" y="658219"/>
                  </a:moveTo>
                  <a:cubicBezTo>
                    <a:pt x="523" y="449832"/>
                    <a:pt x="1100" y="241446"/>
                    <a:pt x="-54" y="33060"/>
                  </a:cubicBezTo>
                  <a:cubicBezTo>
                    <a:pt x="-54" y="5866"/>
                    <a:pt x="8025" y="-409"/>
                    <a:pt x="34208" y="-265"/>
                  </a:cubicBezTo>
                  <a:cubicBezTo>
                    <a:pt x="233145" y="745"/>
                    <a:pt x="432061" y="745"/>
                    <a:pt x="630948" y="-265"/>
                  </a:cubicBezTo>
                  <a:cubicBezTo>
                    <a:pt x="656554" y="-265"/>
                    <a:pt x="663840" y="6371"/>
                    <a:pt x="663046" y="31905"/>
                  </a:cubicBezTo>
                  <a:cubicBezTo>
                    <a:pt x="661099" y="91341"/>
                    <a:pt x="661676" y="150922"/>
                    <a:pt x="663046" y="210430"/>
                  </a:cubicBezTo>
                  <a:cubicBezTo>
                    <a:pt x="663479" y="230771"/>
                    <a:pt x="656915" y="236469"/>
                    <a:pt x="636790" y="236325"/>
                  </a:cubicBezTo>
                  <a:cubicBezTo>
                    <a:pt x="514168" y="235459"/>
                    <a:pt x="390752" y="236758"/>
                    <a:pt x="267769" y="235171"/>
                  </a:cubicBezTo>
                  <a:cubicBezTo>
                    <a:pt x="240431" y="234810"/>
                    <a:pt x="234732" y="243466"/>
                    <a:pt x="235237" y="269072"/>
                  </a:cubicBezTo>
                  <a:cubicBezTo>
                    <a:pt x="236824" y="352600"/>
                    <a:pt x="236319" y="436127"/>
                    <a:pt x="235237" y="519655"/>
                  </a:cubicBezTo>
                  <a:cubicBezTo>
                    <a:pt x="235237" y="538553"/>
                    <a:pt x="240358" y="544396"/>
                    <a:pt x="259329" y="544180"/>
                  </a:cubicBezTo>
                  <a:cubicBezTo>
                    <a:pt x="349709" y="543314"/>
                    <a:pt x="439656" y="544685"/>
                    <a:pt x="530325" y="543242"/>
                  </a:cubicBezTo>
                  <a:cubicBezTo>
                    <a:pt x="554994" y="542809"/>
                    <a:pt x="561053" y="550455"/>
                    <a:pt x="560404" y="574042"/>
                  </a:cubicBezTo>
                  <a:cubicBezTo>
                    <a:pt x="558817" y="631746"/>
                    <a:pt x="558817" y="689451"/>
                    <a:pt x="560404" y="747156"/>
                  </a:cubicBezTo>
                  <a:cubicBezTo>
                    <a:pt x="561197" y="771753"/>
                    <a:pt x="555499" y="780408"/>
                    <a:pt x="529027" y="779904"/>
                  </a:cubicBezTo>
                  <a:cubicBezTo>
                    <a:pt x="440594" y="778100"/>
                    <a:pt x="352161" y="779904"/>
                    <a:pt x="263801" y="778605"/>
                  </a:cubicBezTo>
                  <a:cubicBezTo>
                    <a:pt x="239998" y="778172"/>
                    <a:pt x="234949" y="785818"/>
                    <a:pt x="234949" y="808107"/>
                  </a:cubicBezTo>
                  <a:cubicBezTo>
                    <a:pt x="235742" y="968454"/>
                    <a:pt x="234949" y="1128801"/>
                    <a:pt x="235886" y="1289148"/>
                  </a:cubicBezTo>
                  <a:cubicBezTo>
                    <a:pt x="235886" y="1310427"/>
                    <a:pt x="231054" y="1317207"/>
                    <a:pt x="209054" y="1316702"/>
                  </a:cubicBezTo>
                  <a:cubicBezTo>
                    <a:pt x="149567" y="1315209"/>
                    <a:pt x="89987" y="1315209"/>
                    <a:pt x="30313" y="1316702"/>
                  </a:cubicBezTo>
                  <a:cubicBezTo>
                    <a:pt x="6727" y="1317351"/>
                    <a:pt x="-414" y="1311004"/>
                    <a:pt x="-270" y="1286551"/>
                  </a:cubicBezTo>
                  <a:cubicBezTo>
                    <a:pt x="956" y="1076867"/>
                    <a:pt x="523" y="867543"/>
                    <a:pt x="523" y="6582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374" name="Google Shape;374;p14"/>
            <p:cNvSpPr/>
            <p:nvPr/>
          </p:nvSpPr>
          <p:spPr>
            <a:xfrm>
              <a:off x="5089957" y="2671841"/>
              <a:ext cx="734852" cy="1330420"/>
            </a:xfrm>
            <a:custGeom>
              <a:rect b="b" l="l" r="r" t="t"/>
              <a:pathLst>
                <a:path extrusionOk="0" h="1330420" w="734852">
                  <a:moveTo>
                    <a:pt x="249476" y="781849"/>
                  </a:moveTo>
                  <a:cubicBezTo>
                    <a:pt x="249476" y="609888"/>
                    <a:pt x="249043" y="437928"/>
                    <a:pt x="249981" y="265968"/>
                  </a:cubicBezTo>
                  <a:cubicBezTo>
                    <a:pt x="249981" y="242525"/>
                    <a:pt x="244788" y="234447"/>
                    <a:pt x="220119" y="235168"/>
                  </a:cubicBezTo>
                  <a:cubicBezTo>
                    <a:pt x="155706" y="236899"/>
                    <a:pt x="91293" y="234807"/>
                    <a:pt x="26880" y="236250"/>
                  </a:cubicBezTo>
                  <a:cubicBezTo>
                    <a:pt x="4736" y="236755"/>
                    <a:pt x="-746" y="229686"/>
                    <a:pt x="-241" y="208335"/>
                  </a:cubicBezTo>
                  <a:cubicBezTo>
                    <a:pt x="1201" y="147890"/>
                    <a:pt x="913" y="87300"/>
                    <a:pt x="-241" y="26782"/>
                  </a:cubicBezTo>
                  <a:cubicBezTo>
                    <a:pt x="-241" y="7811"/>
                    <a:pt x="3221" y="-267"/>
                    <a:pt x="24644" y="-267"/>
                  </a:cubicBezTo>
                  <a:cubicBezTo>
                    <a:pt x="252484" y="454"/>
                    <a:pt x="480346" y="454"/>
                    <a:pt x="708229" y="-267"/>
                  </a:cubicBezTo>
                  <a:cubicBezTo>
                    <a:pt x="728138" y="-267"/>
                    <a:pt x="734990" y="5143"/>
                    <a:pt x="734557" y="25772"/>
                  </a:cubicBezTo>
                  <a:cubicBezTo>
                    <a:pt x="733352" y="87228"/>
                    <a:pt x="733352" y="148705"/>
                    <a:pt x="734557" y="210211"/>
                  </a:cubicBezTo>
                  <a:cubicBezTo>
                    <a:pt x="735062" y="231273"/>
                    <a:pt x="727344" y="236250"/>
                    <a:pt x="708013" y="235962"/>
                  </a:cubicBezTo>
                  <a:cubicBezTo>
                    <a:pt x="643600" y="235024"/>
                    <a:pt x="579115" y="236611"/>
                    <a:pt x="514774" y="235024"/>
                  </a:cubicBezTo>
                  <a:cubicBezTo>
                    <a:pt x="490682" y="234447"/>
                    <a:pt x="484263" y="241516"/>
                    <a:pt x="484335" y="265535"/>
                  </a:cubicBezTo>
                  <a:cubicBezTo>
                    <a:pt x="485056" y="606570"/>
                    <a:pt x="484335" y="947606"/>
                    <a:pt x="485417" y="1288641"/>
                  </a:cubicBezTo>
                  <a:cubicBezTo>
                    <a:pt x="485417" y="1314247"/>
                    <a:pt x="480007" y="1323336"/>
                    <a:pt x="452669" y="1323264"/>
                  </a:cubicBezTo>
                  <a:cubicBezTo>
                    <a:pt x="392151" y="1323264"/>
                    <a:pt x="331633" y="1326365"/>
                    <a:pt x="271188" y="1330044"/>
                  </a:cubicBezTo>
                  <a:cubicBezTo>
                    <a:pt x="245365" y="1331631"/>
                    <a:pt x="249548" y="1315618"/>
                    <a:pt x="249548" y="1300470"/>
                  </a:cubicBezTo>
                  <a:cubicBezTo>
                    <a:pt x="249455" y="1127594"/>
                    <a:pt x="249426" y="954725"/>
                    <a:pt x="249476" y="78184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375" name="Google Shape;375;p14"/>
            <p:cNvSpPr/>
            <p:nvPr/>
          </p:nvSpPr>
          <p:spPr>
            <a:xfrm>
              <a:off x="6790332" y="2671693"/>
              <a:ext cx="648400" cy="1359913"/>
            </a:xfrm>
            <a:custGeom>
              <a:rect b="b" l="l" r="r" t="t"/>
              <a:pathLst>
                <a:path extrusionOk="0" h="1359913" w="648400">
                  <a:moveTo>
                    <a:pt x="304" y="663918"/>
                  </a:moveTo>
                  <a:cubicBezTo>
                    <a:pt x="304" y="452647"/>
                    <a:pt x="737" y="241375"/>
                    <a:pt x="-200" y="30104"/>
                  </a:cubicBezTo>
                  <a:cubicBezTo>
                    <a:pt x="-200" y="5867"/>
                    <a:pt x="6580" y="-913"/>
                    <a:pt x="30455" y="-192"/>
                  </a:cubicBezTo>
                  <a:cubicBezTo>
                    <a:pt x="87150" y="1540"/>
                    <a:pt x="143917" y="1684"/>
                    <a:pt x="200540" y="-192"/>
                  </a:cubicBezTo>
                  <a:cubicBezTo>
                    <a:pt x="226363" y="-1057"/>
                    <a:pt x="234730" y="5218"/>
                    <a:pt x="234658" y="32700"/>
                  </a:cubicBezTo>
                  <a:cubicBezTo>
                    <a:pt x="233720" y="378424"/>
                    <a:pt x="234658" y="724075"/>
                    <a:pt x="233288" y="1069799"/>
                  </a:cubicBezTo>
                  <a:cubicBezTo>
                    <a:pt x="233288" y="1099806"/>
                    <a:pt x="241943" y="1105865"/>
                    <a:pt x="270219" y="1106802"/>
                  </a:cubicBezTo>
                  <a:cubicBezTo>
                    <a:pt x="388225" y="1111347"/>
                    <a:pt x="506159" y="1119137"/>
                    <a:pt x="624165" y="1124907"/>
                  </a:cubicBezTo>
                  <a:cubicBezTo>
                    <a:pt x="643064" y="1125773"/>
                    <a:pt x="648401" y="1132120"/>
                    <a:pt x="648113" y="1151019"/>
                  </a:cubicBezTo>
                  <a:cubicBezTo>
                    <a:pt x="647009" y="1213534"/>
                    <a:pt x="647009" y="1275928"/>
                    <a:pt x="648113" y="1338198"/>
                  </a:cubicBezTo>
                  <a:cubicBezTo>
                    <a:pt x="648474" y="1356808"/>
                    <a:pt x="642559" y="1360559"/>
                    <a:pt x="624887" y="1359477"/>
                  </a:cubicBezTo>
                  <a:cubicBezTo>
                    <a:pt x="432225" y="1347648"/>
                    <a:pt x="239491" y="1336323"/>
                    <a:pt x="46540" y="1329903"/>
                  </a:cubicBezTo>
                  <a:cubicBezTo>
                    <a:pt x="-10659" y="1328028"/>
                    <a:pt x="665" y="1333871"/>
                    <a:pt x="593" y="1283307"/>
                  </a:cubicBezTo>
                  <a:cubicBezTo>
                    <a:pt x="16" y="1076796"/>
                    <a:pt x="304" y="870141"/>
                    <a:pt x="304" y="66391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376" name="Google Shape;376;p14"/>
            <p:cNvSpPr/>
            <p:nvPr/>
          </p:nvSpPr>
          <p:spPr>
            <a:xfrm>
              <a:off x="7629214" y="2671620"/>
              <a:ext cx="236304" cy="1392345"/>
            </a:xfrm>
            <a:custGeom>
              <a:rect b="b" l="l" r="r" t="t"/>
              <a:pathLst>
                <a:path extrusionOk="0" h="1392345" w="236304">
                  <a:moveTo>
                    <a:pt x="235309" y="698470"/>
                  </a:moveTo>
                  <a:cubicBezTo>
                    <a:pt x="235309" y="920345"/>
                    <a:pt x="234876" y="1142219"/>
                    <a:pt x="235958" y="1364166"/>
                  </a:cubicBezTo>
                  <a:cubicBezTo>
                    <a:pt x="235958" y="1388763"/>
                    <a:pt x="230332" y="1394173"/>
                    <a:pt x="206024" y="1391432"/>
                  </a:cubicBezTo>
                  <a:cubicBezTo>
                    <a:pt x="148752" y="1385084"/>
                    <a:pt x="91119" y="1380684"/>
                    <a:pt x="33559" y="1378665"/>
                  </a:cubicBezTo>
                  <a:cubicBezTo>
                    <a:pt x="7520" y="1377727"/>
                    <a:pt x="-415" y="1370225"/>
                    <a:pt x="-271" y="1343681"/>
                  </a:cubicBezTo>
                  <a:cubicBezTo>
                    <a:pt x="739" y="1102547"/>
                    <a:pt x="307" y="861414"/>
                    <a:pt x="307" y="620352"/>
                  </a:cubicBezTo>
                  <a:cubicBezTo>
                    <a:pt x="307" y="424372"/>
                    <a:pt x="739" y="228392"/>
                    <a:pt x="-198" y="32484"/>
                  </a:cubicBezTo>
                  <a:cubicBezTo>
                    <a:pt x="-198" y="7383"/>
                    <a:pt x="5860" y="-1056"/>
                    <a:pt x="31828" y="-191"/>
                  </a:cubicBezTo>
                  <a:cubicBezTo>
                    <a:pt x="88523" y="1778"/>
                    <a:pt x="145239" y="1778"/>
                    <a:pt x="201985" y="-191"/>
                  </a:cubicBezTo>
                  <a:cubicBezTo>
                    <a:pt x="227735" y="-1056"/>
                    <a:pt x="236175" y="5147"/>
                    <a:pt x="236031" y="32701"/>
                  </a:cubicBezTo>
                  <a:cubicBezTo>
                    <a:pt x="234804" y="254648"/>
                    <a:pt x="235309" y="476595"/>
                    <a:pt x="235309" y="69847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pic>
        <p:nvPicPr>
          <p:cNvPr id="377" name="Google Shape;377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10799991">
            <a:off x="6418676" y="3944888"/>
            <a:ext cx="739075" cy="656273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418675" y="5142350"/>
            <a:ext cx="739075" cy="73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15"/>
          <p:cNvSpPr/>
          <p:nvPr/>
        </p:nvSpPr>
        <p:spPr>
          <a:xfrm>
            <a:off x="1527936" y="2463800"/>
            <a:ext cx="9136128" cy="193040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accent1"/>
                </a:solidFill>
                <a:latin typeface="Inter"/>
              </a:rPr>
              <a:t>THANK YOU</a:t>
            </a:r>
          </a:p>
        </p:txBody>
      </p:sp>
      <p:grpSp>
        <p:nvGrpSpPr>
          <p:cNvPr id="384" name="Google Shape;384;p15"/>
          <p:cNvGrpSpPr/>
          <p:nvPr/>
        </p:nvGrpSpPr>
        <p:grpSpPr>
          <a:xfrm>
            <a:off x="10787062" y="6073899"/>
            <a:ext cx="1404938" cy="384051"/>
            <a:chOff x="10787062" y="6073899"/>
            <a:chExt cx="1404938" cy="384051"/>
          </a:xfrm>
        </p:grpSpPr>
        <p:sp>
          <p:nvSpPr>
            <p:cNvPr id="385" name="Google Shape;385;p15"/>
            <p:cNvSpPr/>
            <p:nvPr/>
          </p:nvSpPr>
          <p:spPr>
            <a:xfrm>
              <a:off x="10787062" y="6073899"/>
              <a:ext cx="1404938" cy="384051"/>
            </a:xfrm>
            <a:prstGeom prst="rect">
              <a:avLst/>
            </a:prstGeom>
            <a:solidFill>
              <a:schemeClr val="lt1">
                <a:alpha val="24705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386" name="Google Shape;386;p15"/>
            <p:cNvSpPr/>
            <p:nvPr/>
          </p:nvSpPr>
          <p:spPr>
            <a:xfrm>
              <a:off x="10787062" y="6073899"/>
              <a:ext cx="120040" cy="38405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387" name="Google Shape;387;p15"/>
            <p:cNvSpPr txBox="1"/>
            <p:nvPr/>
          </p:nvSpPr>
          <p:spPr>
            <a:xfrm>
              <a:off x="10971146" y="6138966"/>
              <a:ext cx="375712" cy="2539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050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rPr>
                <a:t>15</a:t>
              </a:r>
              <a:endParaRPr b="1" sz="105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388" name="Google Shape;388;p15"/>
          <p:cNvGrpSpPr/>
          <p:nvPr/>
        </p:nvGrpSpPr>
        <p:grpSpPr>
          <a:xfrm>
            <a:off x="570811" y="500256"/>
            <a:ext cx="1428174" cy="384304"/>
            <a:chOff x="3283107" y="2671620"/>
            <a:chExt cx="5622870" cy="1513045"/>
          </a:xfrm>
        </p:grpSpPr>
        <p:sp>
          <p:nvSpPr>
            <p:cNvPr id="389" name="Google Shape;389;p15"/>
            <p:cNvSpPr/>
            <p:nvPr/>
          </p:nvSpPr>
          <p:spPr>
            <a:xfrm>
              <a:off x="3283107" y="2671976"/>
              <a:ext cx="769710" cy="1512689"/>
            </a:xfrm>
            <a:custGeom>
              <a:rect b="b" l="l" r="r" t="t"/>
              <a:pathLst>
                <a:path extrusionOk="0" h="1512689" w="769710">
                  <a:moveTo>
                    <a:pt x="535589" y="855864"/>
                  </a:moveTo>
                  <a:cubicBezTo>
                    <a:pt x="535589" y="659307"/>
                    <a:pt x="535589" y="464482"/>
                    <a:pt x="535589" y="269656"/>
                  </a:cubicBezTo>
                  <a:cubicBezTo>
                    <a:pt x="535589" y="187044"/>
                    <a:pt x="535084" y="104454"/>
                    <a:pt x="534074" y="21886"/>
                  </a:cubicBezTo>
                  <a:cubicBezTo>
                    <a:pt x="534074" y="5945"/>
                    <a:pt x="538979" y="-402"/>
                    <a:pt x="555713" y="-258"/>
                  </a:cubicBezTo>
                  <a:cubicBezTo>
                    <a:pt x="620054" y="391"/>
                    <a:pt x="684539" y="752"/>
                    <a:pt x="748880" y="-258"/>
                  </a:cubicBezTo>
                  <a:cubicBezTo>
                    <a:pt x="772900" y="-691"/>
                    <a:pt x="768861" y="14168"/>
                    <a:pt x="768861" y="28594"/>
                  </a:cubicBezTo>
                  <a:cubicBezTo>
                    <a:pt x="768861" y="197669"/>
                    <a:pt x="768861" y="366723"/>
                    <a:pt x="768861" y="535747"/>
                  </a:cubicBezTo>
                  <a:cubicBezTo>
                    <a:pt x="768861" y="820087"/>
                    <a:pt x="768861" y="1104427"/>
                    <a:pt x="769438" y="1388768"/>
                  </a:cubicBezTo>
                  <a:cubicBezTo>
                    <a:pt x="769438" y="1414446"/>
                    <a:pt x="763018" y="1422669"/>
                    <a:pt x="736474" y="1424833"/>
                  </a:cubicBezTo>
                  <a:cubicBezTo>
                    <a:pt x="668526" y="1429883"/>
                    <a:pt x="600795" y="1438899"/>
                    <a:pt x="533064" y="1446905"/>
                  </a:cubicBezTo>
                  <a:cubicBezTo>
                    <a:pt x="515464" y="1448997"/>
                    <a:pt x="506304" y="1445535"/>
                    <a:pt x="499668" y="1426059"/>
                  </a:cubicBezTo>
                  <a:cubicBezTo>
                    <a:pt x="451773" y="1285693"/>
                    <a:pt x="401858" y="1146047"/>
                    <a:pt x="352881" y="1006041"/>
                  </a:cubicBezTo>
                  <a:cubicBezTo>
                    <a:pt x="316816" y="902172"/>
                    <a:pt x="280750" y="798087"/>
                    <a:pt x="244685" y="694147"/>
                  </a:cubicBezTo>
                  <a:cubicBezTo>
                    <a:pt x="243242" y="690035"/>
                    <a:pt x="243891" y="684265"/>
                    <a:pt x="234081" y="683183"/>
                  </a:cubicBezTo>
                  <a:cubicBezTo>
                    <a:pt x="234081" y="696166"/>
                    <a:pt x="234081" y="708934"/>
                    <a:pt x="234081" y="721701"/>
                  </a:cubicBezTo>
                  <a:cubicBezTo>
                    <a:pt x="234081" y="965648"/>
                    <a:pt x="233576" y="1209666"/>
                    <a:pt x="234514" y="1453613"/>
                  </a:cubicBezTo>
                  <a:cubicBezTo>
                    <a:pt x="234514" y="1479004"/>
                    <a:pt x="226652" y="1485640"/>
                    <a:pt x="202344" y="1488020"/>
                  </a:cubicBezTo>
                  <a:cubicBezTo>
                    <a:pt x="144639" y="1493646"/>
                    <a:pt x="88016" y="1502446"/>
                    <a:pt x="31033" y="1511390"/>
                  </a:cubicBezTo>
                  <a:cubicBezTo>
                    <a:pt x="7662" y="1515069"/>
                    <a:pt x="-344" y="1509587"/>
                    <a:pt x="-272" y="1483909"/>
                  </a:cubicBezTo>
                  <a:cubicBezTo>
                    <a:pt x="543" y="999766"/>
                    <a:pt x="543" y="515644"/>
                    <a:pt x="-272" y="31552"/>
                  </a:cubicBezTo>
                  <a:cubicBezTo>
                    <a:pt x="-272" y="5513"/>
                    <a:pt x="6941" y="-1051"/>
                    <a:pt x="32187" y="-114"/>
                  </a:cubicBezTo>
                  <a:cubicBezTo>
                    <a:pt x="86934" y="1762"/>
                    <a:pt x="141754" y="968"/>
                    <a:pt x="196501" y="-114"/>
                  </a:cubicBezTo>
                  <a:cubicBezTo>
                    <a:pt x="214534" y="-114"/>
                    <a:pt x="222829" y="4863"/>
                    <a:pt x="229393" y="23112"/>
                  </a:cubicBezTo>
                  <a:cubicBezTo>
                    <a:pt x="302389" y="227748"/>
                    <a:pt x="376757" y="431951"/>
                    <a:pt x="450691" y="636225"/>
                  </a:cubicBezTo>
                  <a:cubicBezTo>
                    <a:pt x="475742" y="705377"/>
                    <a:pt x="500771" y="774594"/>
                    <a:pt x="525779" y="843890"/>
                  </a:cubicBezTo>
                  <a:cubicBezTo>
                    <a:pt x="527005" y="848218"/>
                    <a:pt x="526068" y="853628"/>
                    <a:pt x="535589" y="85586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390" name="Google Shape;390;p15"/>
            <p:cNvSpPr/>
            <p:nvPr/>
          </p:nvSpPr>
          <p:spPr>
            <a:xfrm>
              <a:off x="8047056" y="2671971"/>
              <a:ext cx="858921" cy="1512047"/>
            </a:xfrm>
            <a:custGeom>
              <a:rect b="b" l="l" r="r" t="t"/>
              <a:pathLst>
                <a:path extrusionOk="0" h="1512047" w="858921">
                  <a:moveTo>
                    <a:pt x="416586" y="1030859"/>
                  </a:moveTo>
                  <a:cubicBezTo>
                    <a:pt x="368042" y="1142590"/>
                    <a:pt x="321374" y="1250137"/>
                    <a:pt x="274560" y="1357684"/>
                  </a:cubicBezTo>
                  <a:cubicBezTo>
                    <a:pt x="271170" y="1365546"/>
                    <a:pt x="267780" y="1373409"/>
                    <a:pt x="264102" y="1381127"/>
                  </a:cubicBezTo>
                  <a:cubicBezTo>
                    <a:pt x="238567" y="1435153"/>
                    <a:pt x="238567" y="1435369"/>
                    <a:pt x="180357" y="1429671"/>
                  </a:cubicBezTo>
                  <a:cubicBezTo>
                    <a:pt x="124961" y="1424261"/>
                    <a:pt x="69636" y="1418058"/>
                    <a:pt x="14456" y="1412792"/>
                  </a:cubicBezTo>
                  <a:cubicBezTo>
                    <a:pt x="535" y="1411422"/>
                    <a:pt x="-3937" y="1409185"/>
                    <a:pt x="2843" y="1393605"/>
                  </a:cubicBezTo>
                  <a:cubicBezTo>
                    <a:pt x="97263" y="1177212"/>
                    <a:pt x="190383" y="960819"/>
                    <a:pt x="285236" y="744427"/>
                  </a:cubicBezTo>
                  <a:cubicBezTo>
                    <a:pt x="293949" y="726675"/>
                    <a:pt x="294396" y="705988"/>
                    <a:pt x="286462" y="687876"/>
                  </a:cubicBezTo>
                  <a:cubicBezTo>
                    <a:pt x="199905" y="467083"/>
                    <a:pt x="114646" y="245857"/>
                    <a:pt x="28017" y="25137"/>
                  </a:cubicBezTo>
                  <a:cubicBezTo>
                    <a:pt x="19577" y="3498"/>
                    <a:pt x="23184" y="-542"/>
                    <a:pt x="45112" y="-253"/>
                  </a:cubicBezTo>
                  <a:cubicBezTo>
                    <a:pt x="112338" y="757"/>
                    <a:pt x="179708" y="973"/>
                    <a:pt x="247078" y="-253"/>
                  </a:cubicBezTo>
                  <a:cubicBezTo>
                    <a:pt x="266265" y="-253"/>
                    <a:pt x="273839" y="6960"/>
                    <a:pt x="280042" y="23406"/>
                  </a:cubicBezTo>
                  <a:cubicBezTo>
                    <a:pt x="327843" y="148430"/>
                    <a:pt x="376048" y="273195"/>
                    <a:pt x="424665" y="397693"/>
                  </a:cubicBezTo>
                  <a:cubicBezTo>
                    <a:pt x="425242" y="399208"/>
                    <a:pt x="427262" y="400218"/>
                    <a:pt x="430291" y="403031"/>
                  </a:cubicBezTo>
                  <a:cubicBezTo>
                    <a:pt x="443780" y="386441"/>
                    <a:pt x="448684" y="365956"/>
                    <a:pt x="456763" y="347490"/>
                  </a:cubicBezTo>
                  <a:cubicBezTo>
                    <a:pt x="504225" y="239056"/>
                    <a:pt x="551111" y="130354"/>
                    <a:pt x="597346" y="21386"/>
                  </a:cubicBezTo>
                  <a:cubicBezTo>
                    <a:pt x="603189" y="7537"/>
                    <a:pt x="610330" y="-253"/>
                    <a:pt x="626848" y="-253"/>
                  </a:cubicBezTo>
                  <a:cubicBezTo>
                    <a:pt x="697970" y="540"/>
                    <a:pt x="769091" y="684"/>
                    <a:pt x="840212" y="-253"/>
                  </a:cubicBezTo>
                  <a:cubicBezTo>
                    <a:pt x="860624" y="-253"/>
                    <a:pt x="861851" y="4652"/>
                    <a:pt x="854638" y="22324"/>
                  </a:cubicBezTo>
                  <a:cubicBezTo>
                    <a:pt x="768585" y="219479"/>
                    <a:pt x="682894" y="416642"/>
                    <a:pt x="597707" y="613798"/>
                  </a:cubicBezTo>
                  <a:cubicBezTo>
                    <a:pt x="593956" y="622598"/>
                    <a:pt x="590494" y="631470"/>
                    <a:pt x="586238" y="640125"/>
                  </a:cubicBezTo>
                  <a:cubicBezTo>
                    <a:pt x="548081" y="720768"/>
                    <a:pt x="549307" y="720263"/>
                    <a:pt x="581982" y="803213"/>
                  </a:cubicBezTo>
                  <a:cubicBezTo>
                    <a:pt x="663346" y="1009796"/>
                    <a:pt x="743484" y="1216812"/>
                    <a:pt x="824127" y="1423540"/>
                  </a:cubicBezTo>
                  <a:cubicBezTo>
                    <a:pt x="832133" y="1444025"/>
                    <a:pt x="840139" y="1464510"/>
                    <a:pt x="847857" y="1485067"/>
                  </a:cubicBezTo>
                  <a:cubicBezTo>
                    <a:pt x="858677" y="1513920"/>
                    <a:pt x="858317" y="1513920"/>
                    <a:pt x="826218" y="1509880"/>
                  </a:cubicBezTo>
                  <a:cubicBezTo>
                    <a:pt x="764402" y="1501513"/>
                    <a:pt x="702802" y="1489467"/>
                    <a:pt x="640769" y="1485428"/>
                  </a:cubicBezTo>
                  <a:cubicBezTo>
                    <a:pt x="600737" y="1482903"/>
                    <a:pt x="586094" y="1463789"/>
                    <a:pt x="573471" y="1429743"/>
                  </a:cubicBezTo>
                  <a:cubicBezTo>
                    <a:pt x="525144" y="1299907"/>
                    <a:pt x="474002" y="1170937"/>
                    <a:pt x="423799" y="1041678"/>
                  </a:cubicBezTo>
                  <a:cubicBezTo>
                    <a:pt x="421643" y="1037913"/>
                    <a:pt x="419226" y="1034299"/>
                    <a:pt x="416586" y="103085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391" name="Google Shape;391;p15"/>
            <p:cNvSpPr/>
            <p:nvPr/>
          </p:nvSpPr>
          <p:spPr>
            <a:xfrm>
              <a:off x="4281328" y="2671768"/>
              <a:ext cx="653651" cy="1396785"/>
            </a:xfrm>
            <a:custGeom>
              <a:rect b="b" l="l" r="r" t="t"/>
              <a:pathLst>
                <a:path extrusionOk="0" h="1396785" w="653651">
                  <a:moveTo>
                    <a:pt x="232" y="698684"/>
                  </a:moveTo>
                  <a:cubicBezTo>
                    <a:pt x="232" y="475871"/>
                    <a:pt x="593" y="253059"/>
                    <a:pt x="-273" y="30318"/>
                  </a:cubicBezTo>
                  <a:cubicBezTo>
                    <a:pt x="-273" y="6515"/>
                    <a:pt x="5859" y="-409"/>
                    <a:pt x="30095" y="-265"/>
                  </a:cubicBezTo>
                  <a:cubicBezTo>
                    <a:pt x="227250" y="745"/>
                    <a:pt x="424413" y="745"/>
                    <a:pt x="621569" y="-265"/>
                  </a:cubicBezTo>
                  <a:cubicBezTo>
                    <a:pt x="647536" y="-265"/>
                    <a:pt x="654172" y="6948"/>
                    <a:pt x="653306" y="32266"/>
                  </a:cubicBezTo>
                  <a:cubicBezTo>
                    <a:pt x="651431" y="88817"/>
                    <a:pt x="651503" y="145584"/>
                    <a:pt x="653306" y="202207"/>
                  </a:cubicBezTo>
                  <a:cubicBezTo>
                    <a:pt x="654100" y="227813"/>
                    <a:pt x="648041" y="236901"/>
                    <a:pt x="620270" y="236541"/>
                  </a:cubicBezTo>
                  <a:cubicBezTo>
                    <a:pt x="501110" y="234954"/>
                    <a:pt x="381877" y="236541"/>
                    <a:pt x="262717" y="235315"/>
                  </a:cubicBezTo>
                  <a:cubicBezTo>
                    <a:pt x="239924" y="235315"/>
                    <a:pt x="233432" y="241446"/>
                    <a:pt x="233865" y="264167"/>
                  </a:cubicBezTo>
                  <a:cubicBezTo>
                    <a:pt x="235091" y="351517"/>
                    <a:pt x="235307" y="438940"/>
                    <a:pt x="233865" y="526291"/>
                  </a:cubicBezTo>
                  <a:cubicBezTo>
                    <a:pt x="233432" y="551176"/>
                    <a:pt x="239202" y="559471"/>
                    <a:pt x="265458" y="558966"/>
                  </a:cubicBezTo>
                  <a:cubicBezTo>
                    <a:pt x="352881" y="557307"/>
                    <a:pt x="440376" y="558966"/>
                    <a:pt x="527799" y="557812"/>
                  </a:cubicBezTo>
                  <a:cubicBezTo>
                    <a:pt x="549871" y="557812"/>
                    <a:pt x="555569" y="564448"/>
                    <a:pt x="555064" y="585655"/>
                  </a:cubicBezTo>
                  <a:cubicBezTo>
                    <a:pt x="553766" y="645184"/>
                    <a:pt x="553766" y="704721"/>
                    <a:pt x="555064" y="764251"/>
                  </a:cubicBezTo>
                  <a:cubicBezTo>
                    <a:pt x="555569" y="785385"/>
                    <a:pt x="550015" y="792526"/>
                    <a:pt x="527799" y="792238"/>
                  </a:cubicBezTo>
                  <a:cubicBezTo>
                    <a:pt x="440376" y="790939"/>
                    <a:pt x="352881" y="792743"/>
                    <a:pt x="265458" y="791084"/>
                  </a:cubicBezTo>
                  <a:cubicBezTo>
                    <a:pt x="239202" y="790507"/>
                    <a:pt x="233504" y="798802"/>
                    <a:pt x="233865" y="823687"/>
                  </a:cubicBezTo>
                  <a:cubicBezTo>
                    <a:pt x="235358" y="920725"/>
                    <a:pt x="235358" y="1017719"/>
                    <a:pt x="233865" y="1114663"/>
                  </a:cubicBezTo>
                  <a:cubicBezTo>
                    <a:pt x="233865" y="1138466"/>
                    <a:pt x="241078" y="1143516"/>
                    <a:pt x="263438" y="1141856"/>
                  </a:cubicBezTo>
                  <a:cubicBezTo>
                    <a:pt x="385051" y="1132768"/>
                    <a:pt x="506880" y="1125627"/>
                    <a:pt x="628565" y="1116394"/>
                  </a:cubicBezTo>
                  <a:cubicBezTo>
                    <a:pt x="648690" y="1114880"/>
                    <a:pt x="653523" y="1120578"/>
                    <a:pt x="653234" y="1139404"/>
                  </a:cubicBezTo>
                  <a:cubicBezTo>
                    <a:pt x="652462" y="1201920"/>
                    <a:pt x="652462" y="1264429"/>
                    <a:pt x="653234" y="1326944"/>
                  </a:cubicBezTo>
                  <a:cubicBezTo>
                    <a:pt x="653234" y="1344617"/>
                    <a:pt x="647536" y="1349738"/>
                    <a:pt x="630441" y="1350820"/>
                  </a:cubicBezTo>
                  <a:cubicBezTo>
                    <a:pt x="520225" y="1357744"/>
                    <a:pt x="410081" y="1365297"/>
                    <a:pt x="300009" y="1373469"/>
                  </a:cubicBezTo>
                  <a:cubicBezTo>
                    <a:pt x="209052" y="1380249"/>
                    <a:pt x="118167" y="1387246"/>
                    <a:pt x="27426" y="1396118"/>
                  </a:cubicBezTo>
                  <a:cubicBezTo>
                    <a:pt x="4344" y="1398354"/>
                    <a:pt x="232" y="1391430"/>
                    <a:pt x="305" y="1370295"/>
                  </a:cubicBezTo>
                  <a:cubicBezTo>
                    <a:pt x="593" y="1146257"/>
                    <a:pt x="232" y="922434"/>
                    <a:pt x="232" y="69868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392" name="Google Shape;392;p15"/>
            <p:cNvSpPr/>
            <p:nvPr/>
          </p:nvSpPr>
          <p:spPr>
            <a:xfrm>
              <a:off x="5974096" y="2671766"/>
              <a:ext cx="663375" cy="1317013"/>
            </a:xfrm>
            <a:custGeom>
              <a:rect b="b" l="l" r="r" t="t"/>
              <a:pathLst>
                <a:path extrusionOk="0" h="1317013" w="663375">
                  <a:moveTo>
                    <a:pt x="523" y="658219"/>
                  </a:moveTo>
                  <a:cubicBezTo>
                    <a:pt x="523" y="449832"/>
                    <a:pt x="1100" y="241446"/>
                    <a:pt x="-54" y="33060"/>
                  </a:cubicBezTo>
                  <a:cubicBezTo>
                    <a:pt x="-54" y="5866"/>
                    <a:pt x="8025" y="-409"/>
                    <a:pt x="34208" y="-265"/>
                  </a:cubicBezTo>
                  <a:cubicBezTo>
                    <a:pt x="233145" y="745"/>
                    <a:pt x="432061" y="745"/>
                    <a:pt x="630948" y="-265"/>
                  </a:cubicBezTo>
                  <a:cubicBezTo>
                    <a:pt x="656554" y="-265"/>
                    <a:pt x="663840" y="6371"/>
                    <a:pt x="663046" y="31905"/>
                  </a:cubicBezTo>
                  <a:cubicBezTo>
                    <a:pt x="661099" y="91341"/>
                    <a:pt x="661676" y="150922"/>
                    <a:pt x="663046" y="210430"/>
                  </a:cubicBezTo>
                  <a:cubicBezTo>
                    <a:pt x="663479" y="230771"/>
                    <a:pt x="656915" y="236469"/>
                    <a:pt x="636790" y="236325"/>
                  </a:cubicBezTo>
                  <a:cubicBezTo>
                    <a:pt x="514168" y="235459"/>
                    <a:pt x="390752" y="236758"/>
                    <a:pt x="267769" y="235171"/>
                  </a:cubicBezTo>
                  <a:cubicBezTo>
                    <a:pt x="240431" y="234810"/>
                    <a:pt x="234732" y="243466"/>
                    <a:pt x="235237" y="269072"/>
                  </a:cubicBezTo>
                  <a:cubicBezTo>
                    <a:pt x="236824" y="352600"/>
                    <a:pt x="236319" y="436127"/>
                    <a:pt x="235237" y="519655"/>
                  </a:cubicBezTo>
                  <a:cubicBezTo>
                    <a:pt x="235237" y="538553"/>
                    <a:pt x="240358" y="544396"/>
                    <a:pt x="259329" y="544180"/>
                  </a:cubicBezTo>
                  <a:cubicBezTo>
                    <a:pt x="349709" y="543314"/>
                    <a:pt x="439656" y="544685"/>
                    <a:pt x="530325" y="543242"/>
                  </a:cubicBezTo>
                  <a:cubicBezTo>
                    <a:pt x="554994" y="542809"/>
                    <a:pt x="561053" y="550455"/>
                    <a:pt x="560404" y="574042"/>
                  </a:cubicBezTo>
                  <a:cubicBezTo>
                    <a:pt x="558817" y="631746"/>
                    <a:pt x="558817" y="689451"/>
                    <a:pt x="560404" y="747156"/>
                  </a:cubicBezTo>
                  <a:cubicBezTo>
                    <a:pt x="561197" y="771753"/>
                    <a:pt x="555499" y="780408"/>
                    <a:pt x="529027" y="779904"/>
                  </a:cubicBezTo>
                  <a:cubicBezTo>
                    <a:pt x="440594" y="778100"/>
                    <a:pt x="352161" y="779904"/>
                    <a:pt x="263801" y="778605"/>
                  </a:cubicBezTo>
                  <a:cubicBezTo>
                    <a:pt x="239998" y="778172"/>
                    <a:pt x="234949" y="785818"/>
                    <a:pt x="234949" y="808107"/>
                  </a:cubicBezTo>
                  <a:cubicBezTo>
                    <a:pt x="235742" y="968454"/>
                    <a:pt x="234949" y="1128801"/>
                    <a:pt x="235886" y="1289148"/>
                  </a:cubicBezTo>
                  <a:cubicBezTo>
                    <a:pt x="235886" y="1310427"/>
                    <a:pt x="231054" y="1317207"/>
                    <a:pt x="209054" y="1316702"/>
                  </a:cubicBezTo>
                  <a:cubicBezTo>
                    <a:pt x="149567" y="1315209"/>
                    <a:pt x="89987" y="1315209"/>
                    <a:pt x="30313" y="1316702"/>
                  </a:cubicBezTo>
                  <a:cubicBezTo>
                    <a:pt x="6727" y="1317351"/>
                    <a:pt x="-414" y="1311004"/>
                    <a:pt x="-270" y="1286551"/>
                  </a:cubicBezTo>
                  <a:cubicBezTo>
                    <a:pt x="956" y="1076867"/>
                    <a:pt x="523" y="867543"/>
                    <a:pt x="523" y="6582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393" name="Google Shape;393;p15"/>
            <p:cNvSpPr/>
            <p:nvPr/>
          </p:nvSpPr>
          <p:spPr>
            <a:xfrm>
              <a:off x="5089957" y="2671841"/>
              <a:ext cx="734852" cy="1330420"/>
            </a:xfrm>
            <a:custGeom>
              <a:rect b="b" l="l" r="r" t="t"/>
              <a:pathLst>
                <a:path extrusionOk="0" h="1330420" w="734852">
                  <a:moveTo>
                    <a:pt x="249476" y="781849"/>
                  </a:moveTo>
                  <a:cubicBezTo>
                    <a:pt x="249476" y="609888"/>
                    <a:pt x="249043" y="437928"/>
                    <a:pt x="249981" y="265968"/>
                  </a:cubicBezTo>
                  <a:cubicBezTo>
                    <a:pt x="249981" y="242525"/>
                    <a:pt x="244788" y="234447"/>
                    <a:pt x="220119" y="235168"/>
                  </a:cubicBezTo>
                  <a:cubicBezTo>
                    <a:pt x="155706" y="236899"/>
                    <a:pt x="91293" y="234807"/>
                    <a:pt x="26880" y="236250"/>
                  </a:cubicBezTo>
                  <a:cubicBezTo>
                    <a:pt x="4736" y="236755"/>
                    <a:pt x="-746" y="229686"/>
                    <a:pt x="-241" y="208335"/>
                  </a:cubicBezTo>
                  <a:cubicBezTo>
                    <a:pt x="1201" y="147890"/>
                    <a:pt x="913" y="87300"/>
                    <a:pt x="-241" y="26782"/>
                  </a:cubicBezTo>
                  <a:cubicBezTo>
                    <a:pt x="-241" y="7811"/>
                    <a:pt x="3221" y="-267"/>
                    <a:pt x="24644" y="-267"/>
                  </a:cubicBezTo>
                  <a:cubicBezTo>
                    <a:pt x="252484" y="454"/>
                    <a:pt x="480346" y="454"/>
                    <a:pt x="708229" y="-267"/>
                  </a:cubicBezTo>
                  <a:cubicBezTo>
                    <a:pt x="728138" y="-267"/>
                    <a:pt x="734990" y="5143"/>
                    <a:pt x="734557" y="25772"/>
                  </a:cubicBezTo>
                  <a:cubicBezTo>
                    <a:pt x="733352" y="87228"/>
                    <a:pt x="733352" y="148705"/>
                    <a:pt x="734557" y="210211"/>
                  </a:cubicBezTo>
                  <a:cubicBezTo>
                    <a:pt x="735062" y="231273"/>
                    <a:pt x="727344" y="236250"/>
                    <a:pt x="708013" y="235962"/>
                  </a:cubicBezTo>
                  <a:cubicBezTo>
                    <a:pt x="643600" y="235024"/>
                    <a:pt x="579115" y="236611"/>
                    <a:pt x="514774" y="235024"/>
                  </a:cubicBezTo>
                  <a:cubicBezTo>
                    <a:pt x="490682" y="234447"/>
                    <a:pt x="484263" y="241516"/>
                    <a:pt x="484335" y="265535"/>
                  </a:cubicBezTo>
                  <a:cubicBezTo>
                    <a:pt x="485056" y="606570"/>
                    <a:pt x="484335" y="947606"/>
                    <a:pt x="485417" y="1288641"/>
                  </a:cubicBezTo>
                  <a:cubicBezTo>
                    <a:pt x="485417" y="1314247"/>
                    <a:pt x="480007" y="1323336"/>
                    <a:pt x="452669" y="1323264"/>
                  </a:cubicBezTo>
                  <a:cubicBezTo>
                    <a:pt x="392151" y="1323264"/>
                    <a:pt x="331633" y="1326365"/>
                    <a:pt x="271188" y="1330044"/>
                  </a:cubicBezTo>
                  <a:cubicBezTo>
                    <a:pt x="245365" y="1331631"/>
                    <a:pt x="249548" y="1315618"/>
                    <a:pt x="249548" y="1300470"/>
                  </a:cubicBezTo>
                  <a:cubicBezTo>
                    <a:pt x="249455" y="1127594"/>
                    <a:pt x="249426" y="954725"/>
                    <a:pt x="249476" y="78184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394" name="Google Shape;394;p15"/>
            <p:cNvSpPr/>
            <p:nvPr/>
          </p:nvSpPr>
          <p:spPr>
            <a:xfrm>
              <a:off x="6790332" y="2671693"/>
              <a:ext cx="648400" cy="1359913"/>
            </a:xfrm>
            <a:custGeom>
              <a:rect b="b" l="l" r="r" t="t"/>
              <a:pathLst>
                <a:path extrusionOk="0" h="1359913" w="648400">
                  <a:moveTo>
                    <a:pt x="304" y="663918"/>
                  </a:moveTo>
                  <a:cubicBezTo>
                    <a:pt x="304" y="452647"/>
                    <a:pt x="737" y="241375"/>
                    <a:pt x="-200" y="30104"/>
                  </a:cubicBezTo>
                  <a:cubicBezTo>
                    <a:pt x="-200" y="5867"/>
                    <a:pt x="6580" y="-913"/>
                    <a:pt x="30455" y="-192"/>
                  </a:cubicBezTo>
                  <a:cubicBezTo>
                    <a:pt x="87150" y="1540"/>
                    <a:pt x="143917" y="1684"/>
                    <a:pt x="200540" y="-192"/>
                  </a:cubicBezTo>
                  <a:cubicBezTo>
                    <a:pt x="226363" y="-1057"/>
                    <a:pt x="234730" y="5218"/>
                    <a:pt x="234658" y="32700"/>
                  </a:cubicBezTo>
                  <a:cubicBezTo>
                    <a:pt x="233720" y="378424"/>
                    <a:pt x="234658" y="724075"/>
                    <a:pt x="233288" y="1069799"/>
                  </a:cubicBezTo>
                  <a:cubicBezTo>
                    <a:pt x="233288" y="1099806"/>
                    <a:pt x="241943" y="1105865"/>
                    <a:pt x="270219" y="1106802"/>
                  </a:cubicBezTo>
                  <a:cubicBezTo>
                    <a:pt x="388225" y="1111347"/>
                    <a:pt x="506159" y="1119137"/>
                    <a:pt x="624165" y="1124907"/>
                  </a:cubicBezTo>
                  <a:cubicBezTo>
                    <a:pt x="643064" y="1125773"/>
                    <a:pt x="648401" y="1132120"/>
                    <a:pt x="648113" y="1151019"/>
                  </a:cubicBezTo>
                  <a:cubicBezTo>
                    <a:pt x="647009" y="1213534"/>
                    <a:pt x="647009" y="1275928"/>
                    <a:pt x="648113" y="1338198"/>
                  </a:cubicBezTo>
                  <a:cubicBezTo>
                    <a:pt x="648474" y="1356808"/>
                    <a:pt x="642559" y="1360559"/>
                    <a:pt x="624887" y="1359477"/>
                  </a:cubicBezTo>
                  <a:cubicBezTo>
                    <a:pt x="432225" y="1347648"/>
                    <a:pt x="239491" y="1336323"/>
                    <a:pt x="46540" y="1329903"/>
                  </a:cubicBezTo>
                  <a:cubicBezTo>
                    <a:pt x="-10659" y="1328028"/>
                    <a:pt x="665" y="1333871"/>
                    <a:pt x="593" y="1283307"/>
                  </a:cubicBezTo>
                  <a:cubicBezTo>
                    <a:pt x="16" y="1076796"/>
                    <a:pt x="304" y="870141"/>
                    <a:pt x="304" y="66391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395" name="Google Shape;395;p15"/>
            <p:cNvSpPr/>
            <p:nvPr/>
          </p:nvSpPr>
          <p:spPr>
            <a:xfrm>
              <a:off x="7629214" y="2671620"/>
              <a:ext cx="236304" cy="1392345"/>
            </a:xfrm>
            <a:custGeom>
              <a:rect b="b" l="l" r="r" t="t"/>
              <a:pathLst>
                <a:path extrusionOk="0" h="1392345" w="236304">
                  <a:moveTo>
                    <a:pt x="235309" y="698470"/>
                  </a:moveTo>
                  <a:cubicBezTo>
                    <a:pt x="235309" y="920345"/>
                    <a:pt x="234876" y="1142219"/>
                    <a:pt x="235958" y="1364166"/>
                  </a:cubicBezTo>
                  <a:cubicBezTo>
                    <a:pt x="235958" y="1388763"/>
                    <a:pt x="230332" y="1394173"/>
                    <a:pt x="206024" y="1391432"/>
                  </a:cubicBezTo>
                  <a:cubicBezTo>
                    <a:pt x="148752" y="1385084"/>
                    <a:pt x="91119" y="1380684"/>
                    <a:pt x="33559" y="1378665"/>
                  </a:cubicBezTo>
                  <a:cubicBezTo>
                    <a:pt x="7520" y="1377727"/>
                    <a:pt x="-415" y="1370225"/>
                    <a:pt x="-271" y="1343681"/>
                  </a:cubicBezTo>
                  <a:cubicBezTo>
                    <a:pt x="739" y="1102547"/>
                    <a:pt x="307" y="861414"/>
                    <a:pt x="307" y="620352"/>
                  </a:cubicBezTo>
                  <a:cubicBezTo>
                    <a:pt x="307" y="424372"/>
                    <a:pt x="739" y="228392"/>
                    <a:pt x="-198" y="32484"/>
                  </a:cubicBezTo>
                  <a:cubicBezTo>
                    <a:pt x="-198" y="7383"/>
                    <a:pt x="5860" y="-1056"/>
                    <a:pt x="31828" y="-191"/>
                  </a:cubicBezTo>
                  <a:cubicBezTo>
                    <a:pt x="88523" y="1778"/>
                    <a:pt x="145239" y="1778"/>
                    <a:pt x="201985" y="-191"/>
                  </a:cubicBezTo>
                  <a:cubicBezTo>
                    <a:pt x="227735" y="-1056"/>
                    <a:pt x="236175" y="5147"/>
                    <a:pt x="236031" y="32701"/>
                  </a:cubicBezTo>
                  <a:cubicBezTo>
                    <a:pt x="234804" y="254648"/>
                    <a:pt x="235309" y="476595"/>
                    <a:pt x="235309" y="69847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396" name="Google Shape;396;p15"/>
          <p:cNvSpPr txBox="1"/>
          <p:nvPr/>
        </p:nvSpPr>
        <p:spPr>
          <a:xfrm>
            <a:off x="570825" y="5939550"/>
            <a:ext cx="2356800" cy="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>
                <a:solidFill>
                  <a:schemeClr val="accent1"/>
                </a:solidFill>
              </a:rPr>
              <a:t>Olsi Mosha</a:t>
            </a:r>
            <a:endParaRPr b="1" sz="1700">
              <a:solidFill>
                <a:schemeClr val="accent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g2e10e6af2e8_0_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4375" y="2024200"/>
            <a:ext cx="2581450" cy="258145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g2e10e6af2e8_0_4"/>
          <p:cNvSpPr txBox="1"/>
          <p:nvPr/>
        </p:nvSpPr>
        <p:spPr>
          <a:xfrm>
            <a:off x="5766925" y="2943975"/>
            <a:ext cx="4207500" cy="7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Olsi</a:t>
            </a:r>
            <a:r>
              <a:rPr lang="en-US" sz="2400"/>
              <a:t> </a:t>
            </a:r>
            <a:r>
              <a:rPr b="1" lang="en-US" sz="4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Mosha</a:t>
            </a:r>
            <a:endParaRPr sz="24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3"/>
          <p:cNvGrpSpPr/>
          <p:nvPr/>
        </p:nvGrpSpPr>
        <p:grpSpPr>
          <a:xfrm>
            <a:off x="550996" y="607896"/>
            <a:ext cx="4005935" cy="6116918"/>
            <a:chOff x="9748769" y="1666875"/>
            <a:chExt cx="1922049" cy="3523773"/>
          </a:xfrm>
        </p:grpSpPr>
        <p:sp>
          <p:nvSpPr>
            <p:cNvPr id="86" name="Google Shape;86;p3"/>
            <p:cNvSpPr/>
            <p:nvPr/>
          </p:nvSpPr>
          <p:spPr>
            <a:xfrm>
              <a:off x="9748769" y="1666875"/>
              <a:ext cx="720756" cy="3523773"/>
            </a:xfrm>
            <a:custGeom>
              <a:rect b="b" l="l" r="r" t="t"/>
              <a:pathLst>
                <a:path extrusionOk="0" h="3523773" w="720756">
                  <a:moveTo>
                    <a:pt x="0" y="0"/>
                  </a:moveTo>
                  <a:lnTo>
                    <a:pt x="720757" y="0"/>
                  </a:lnTo>
                  <a:lnTo>
                    <a:pt x="720757" y="3523774"/>
                  </a:lnTo>
                  <a:lnTo>
                    <a:pt x="0" y="352377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87" name="Google Shape;87;p3"/>
            <p:cNvSpPr/>
            <p:nvPr/>
          </p:nvSpPr>
          <p:spPr>
            <a:xfrm>
              <a:off x="10950062" y="1666875"/>
              <a:ext cx="720756" cy="3523773"/>
            </a:xfrm>
            <a:custGeom>
              <a:rect b="b" l="l" r="r" t="t"/>
              <a:pathLst>
                <a:path extrusionOk="0" h="3523773" w="720756">
                  <a:moveTo>
                    <a:pt x="0" y="0"/>
                  </a:moveTo>
                  <a:lnTo>
                    <a:pt x="720757" y="0"/>
                  </a:lnTo>
                  <a:lnTo>
                    <a:pt x="720757" y="3523774"/>
                  </a:lnTo>
                  <a:lnTo>
                    <a:pt x="0" y="352377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88" name="Google Shape;88;p3"/>
            <p:cNvSpPr/>
            <p:nvPr/>
          </p:nvSpPr>
          <p:spPr>
            <a:xfrm>
              <a:off x="9748769" y="1666875"/>
              <a:ext cx="1922049" cy="3523773"/>
            </a:xfrm>
            <a:custGeom>
              <a:rect b="b" l="l" r="r" t="t"/>
              <a:pathLst>
                <a:path extrusionOk="0" h="3523773" w="1922049">
                  <a:moveTo>
                    <a:pt x="1922050" y="3523774"/>
                  </a:moveTo>
                  <a:lnTo>
                    <a:pt x="1201293" y="3523774"/>
                  </a:lnTo>
                  <a:lnTo>
                    <a:pt x="720757" y="2114264"/>
                  </a:lnTo>
                  <a:lnTo>
                    <a:pt x="0" y="0"/>
                  </a:lnTo>
                  <a:lnTo>
                    <a:pt x="720757" y="0"/>
                  </a:lnTo>
                  <a:lnTo>
                    <a:pt x="1201293" y="1409510"/>
                  </a:lnTo>
                  <a:lnTo>
                    <a:pt x="1922050" y="352377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31800" rotWithShape="0" algn="tl" dir="2700000" dist="3048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89" name="Google Shape;89;p3"/>
          <p:cNvGrpSpPr/>
          <p:nvPr/>
        </p:nvGrpSpPr>
        <p:grpSpPr>
          <a:xfrm>
            <a:off x="10212964" y="500256"/>
            <a:ext cx="1428174" cy="384304"/>
            <a:chOff x="3283107" y="2671620"/>
            <a:chExt cx="5622870" cy="1513045"/>
          </a:xfrm>
        </p:grpSpPr>
        <p:sp>
          <p:nvSpPr>
            <p:cNvPr id="90" name="Google Shape;90;p3"/>
            <p:cNvSpPr/>
            <p:nvPr/>
          </p:nvSpPr>
          <p:spPr>
            <a:xfrm>
              <a:off x="3283107" y="2671976"/>
              <a:ext cx="769710" cy="1512689"/>
            </a:xfrm>
            <a:custGeom>
              <a:rect b="b" l="l" r="r" t="t"/>
              <a:pathLst>
                <a:path extrusionOk="0" h="1512689" w="769710">
                  <a:moveTo>
                    <a:pt x="535589" y="855864"/>
                  </a:moveTo>
                  <a:cubicBezTo>
                    <a:pt x="535589" y="659307"/>
                    <a:pt x="535589" y="464482"/>
                    <a:pt x="535589" y="269656"/>
                  </a:cubicBezTo>
                  <a:cubicBezTo>
                    <a:pt x="535589" y="187044"/>
                    <a:pt x="535084" y="104454"/>
                    <a:pt x="534074" y="21886"/>
                  </a:cubicBezTo>
                  <a:cubicBezTo>
                    <a:pt x="534074" y="5945"/>
                    <a:pt x="538979" y="-402"/>
                    <a:pt x="555713" y="-258"/>
                  </a:cubicBezTo>
                  <a:cubicBezTo>
                    <a:pt x="620054" y="391"/>
                    <a:pt x="684539" y="752"/>
                    <a:pt x="748880" y="-258"/>
                  </a:cubicBezTo>
                  <a:cubicBezTo>
                    <a:pt x="772900" y="-691"/>
                    <a:pt x="768861" y="14168"/>
                    <a:pt x="768861" y="28594"/>
                  </a:cubicBezTo>
                  <a:cubicBezTo>
                    <a:pt x="768861" y="197669"/>
                    <a:pt x="768861" y="366723"/>
                    <a:pt x="768861" y="535747"/>
                  </a:cubicBezTo>
                  <a:cubicBezTo>
                    <a:pt x="768861" y="820087"/>
                    <a:pt x="768861" y="1104427"/>
                    <a:pt x="769438" y="1388768"/>
                  </a:cubicBezTo>
                  <a:cubicBezTo>
                    <a:pt x="769438" y="1414446"/>
                    <a:pt x="763018" y="1422669"/>
                    <a:pt x="736474" y="1424833"/>
                  </a:cubicBezTo>
                  <a:cubicBezTo>
                    <a:pt x="668526" y="1429883"/>
                    <a:pt x="600795" y="1438899"/>
                    <a:pt x="533064" y="1446905"/>
                  </a:cubicBezTo>
                  <a:cubicBezTo>
                    <a:pt x="515464" y="1448997"/>
                    <a:pt x="506304" y="1445535"/>
                    <a:pt x="499668" y="1426059"/>
                  </a:cubicBezTo>
                  <a:cubicBezTo>
                    <a:pt x="451773" y="1285693"/>
                    <a:pt x="401858" y="1146047"/>
                    <a:pt x="352881" y="1006041"/>
                  </a:cubicBezTo>
                  <a:cubicBezTo>
                    <a:pt x="316816" y="902172"/>
                    <a:pt x="280750" y="798087"/>
                    <a:pt x="244685" y="694147"/>
                  </a:cubicBezTo>
                  <a:cubicBezTo>
                    <a:pt x="243242" y="690035"/>
                    <a:pt x="243891" y="684265"/>
                    <a:pt x="234081" y="683183"/>
                  </a:cubicBezTo>
                  <a:cubicBezTo>
                    <a:pt x="234081" y="696166"/>
                    <a:pt x="234081" y="708934"/>
                    <a:pt x="234081" y="721701"/>
                  </a:cubicBezTo>
                  <a:cubicBezTo>
                    <a:pt x="234081" y="965648"/>
                    <a:pt x="233576" y="1209666"/>
                    <a:pt x="234514" y="1453613"/>
                  </a:cubicBezTo>
                  <a:cubicBezTo>
                    <a:pt x="234514" y="1479004"/>
                    <a:pt x="226652" y="1485640"/>
                    <a:pt x="202344" y="1488020"/>
                  </a:cubicBezTo>
                  <a:cubicBezTo>
                    <a:pt x="144639" y="1493646"/>
                    <a:pt x="88016" y="1502446"/>
                    <a:pt x="31033" y="1511390"/>
                  </a:cubicBezTo>
                  <a:cubicBezTo>
                    <a:pt x="7662" y="1515069"/>
                    <a:pt x="-344" y="1509587"/>
                    <a:pt x="-272" y="1483909"/>
                  </a:cubicBezTo>
                  <a:cubicBezTo>
                    <a:pt x="543" y="999766"/>
                    <a:pt x="543" y="515644"/>
                    <a:pt x="-272" y="31552"/>
                  </a:cubicBezTo>
                  <a:cubicBezTo>
                    <a:pt x="-272" y="5513"/>
                    <a:pt x="6941" y="-1051"/>
                    <a:pt x="32187" y="-114"/>
                  </a:cubicBezTo>
                  <a:cubicBezTo>
                    <a:pt x="86934" y="1762"/>
                    <a:pt x="141754" y="968"/>
                    <a:pt x="196501" y="-114"/>
                  </a:cubicBezTo>
                  <a:cubicBezTo>
                    <a:pt x="214534" y="-114"/>
                    <a:pt x="222829" y="4863"/>
                    <a:pt x="229393" y="23112"/>
                  </a:cubicBezTo>
                  <a:cubicBezTo>
                    <a:pt x="302389" y="227748"/>
                    <a:pt x="376757" y="431951"/>
                    <a:pt x="450691" y="636225"/>
                  </a:cubicBezTo>
                  <a:cubicBezTo>
                    <a:pt x="475742" y="705377"/>
                    <a:pt x="500771" y="774594"/>
                    <a:pt x="525779" y="843890"/>
                  </a:cubicBezTo>
                  <a:cubicBezTo>
                    <a:pt x="527005" y="848218"/>
                    <a:pt x="526068" y="853628"/>
                    <a:pt x="535589" y="85586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91" name="Google Shape;91;p3"/>
            <p:cNvSpPr/>
            <p:nvPr/>
          </p:nvSpPr>
          <p:spPr>
            <a:xfrm>
              <a:off x="8047056" y="2671971"/>
              <a:ext cx="858921" cy="1512047"/>
            </a:xfrm>
            <a:custGeom>
              <a:rect b="b" l="l" r="r" t="t"/>
              <a:pathLst>
                <a:path extrusionOk="0" h="1512047" w="858921">
                  <a:moveTo>
                    <a:pt x="416586" y="1030859"/>
                  </a:moveTo>
                  <a:cubicBezTo>
                    <a:pt x="368042" y="1142590"/>
                    <a:pt x="321374" y="1250137"/>
                    <a:pt x="274560" y="1357684"/>
                  </a:cubicBezTo>
                  <a:cubicBezTo>
                    <a:pt x="271170" y="1365546"/>
                    <a:pt x="267780" y="1373409"/>
                    <a:pt x="264102" y="1381127"/>
                  </a:cubicBezTo>
                  <a:cubicBezTo>
                    <a:pt x="238567" y="1435153"/>
                    <a:pt x="238567" y="1435369"/>
                    <a:pt x="180357" y="1429671"/>
                  </a:cubicBezTo>
                  <a:cubicBezTo>
                    <a:pt x="124961" y="1424261"/>
                    <a:pt x="69636" y="1418058"/>
                    <a:pt x="14456" y="1412792"/>
                  </a:cubicBezTo>
                  <a:cubicBezTo>
                    <a:pt x="535" y="1411422"/>
                    <a:pt x="-3937" y="1409185"/>
                    <a:pt x="2843" y="1393605"/>
                  </a:cubicBezTo>
                  <a:cubicBezTo>
                    <a:pt x="97263" y="1177212"/>
                    <a:pt x="190383" y="960819"/>
                    <a:pt x="285236" y="744427"/>
                  </a:cubicBezTo>
                  <a:cubicBezTo>
                    <a:pt x="293949" y="726675"/>
                    <a:pt x="294396" y="705988"/>
                    <a:pt x="286462" y="687876"/>
                  </a:cubicBezTo>
                  <a:cubicBezTo>
                    <a:pt x="199905" y="467083"/>
                    <a:pt x="114646" y="245857"/>
                    <a:pt x="28017" y="25137"/>
                  </a:cubicBezTo>
                  <a:cubicBezTo>
                    <a:pt x="19577" y="3498"/>
                    <a:pt x="23184" y="-542"/>
                    <a:pt x="45112" y="-253"/>
                  </a:cubicBezTo>
                  <a:cubicBezTo>
                    <a:pt x="112338" y="757"/>
                    <a:pt x="179708" y="973"/>
                    <a:pt x="247078" y="-253"/>
                  </a:cubicBezTo>
                  <a:cubicBezTo>
                    <a:pt x="266265" y="-253"/>
                    <a:pt x="273839" y="6960"/>
                    <a:pt x="280042" y="23406"/>
                  </a:cubicBezTo>
                  <a:cubicBezTo>
                    <a:pt x="327843" y="148430"/>
                    <a:pt x="376048" y="273195"/>
                    <a:pt x="424665" y="397693"/>
                  </a:cubicBezTo>
                  <a:cubicBezTo>
                    <a:pt x="425242" y="399208"/>
                    <a:pt x="427262" y="400218"/>
                    <a:pt x="430291" y="403031"/>
                  </a:cubicBezTo>
                  <a:cubicBezTo>
                    <a:pt x="443780" y="386441"/>
                    <a:pt x="448684" y="365956"/>
                    <a:pt x="456763" y="347490"/>
                  </a:cubicBezTo>
                  <a:cubicBezTo>
                    <a:pt x="504225" y="239056"/>
                    <a:pt x="551111" y="130354"/>
                    <a:pt x="597346" y="21386"/>
                  </a:cubicBezTo>
                  <a:cubicBezTo>
                    <a:pt x="603189" y="7537"/>
                    <a:pt x="610330" y="-253"/>
                    <a:pt x="626848" y="-253"/>
                  </a:cubicBezTo>
                  <a:cubicBezTo>
                    <a:pt x="697970" y="540"/>
                    <a:pt x="769091" y="684"/>
                    <a:pt x="840212" y="-253"/>
                  </a:cubicBezTo>
                  <a:cubicBezTo>
                    <a:pt x="860624" y="-253"/>
                    <a:pt x="861851" y="4652"/>
                    <a:pt x="854638" y="22324"/>
                  </a:cubicBezTo>
                  <a:cubicBezTo>
                    <a:pt x="768585" y="219479"/>
                    <a:pt x="682894" y="416642"/>
                    <a:pt x="597707" y="613798"/>
                  </a:cubicBezTo>
                  <a:cubicBezTo>
                    <a:pt x="593956" y="622598"/>
                    <a:pt x="590494" y="631470"/>
                    <a:pt x="586238" y="640125"/>
                  </a:cubicBezTo>
                  <a:cubicBezTo>
                    <a:pt x="548081" y="720768"/>
                    <a:pt x="549307" y="720263"/>
                    <a:pt x="581982" y="803213"/>
                  </a:cubicBezTo>
                  <a:cubicBezTo>
                    <a:pt x="663346" y="1009796"/>
                    <a:pt x="743484" y="1216812"/>
                    <a:pt x="824127" y="1423540"/>
                  </a:cubicBezTo>
                  <a:cubicBezTo>
                    <a:pt x="832133" y="1444025"/>
                    <a:pt x="840139" y="1464510"/>
                    <a:pt x="847857" y="1485067"/>
                  </a:cubicBezTo>
                  <a:cubicBezTo>
                    <a:pt x="858677" y="1513920"/>
                    <a:pt x="858317" y="1513920"/>
                    <a:pt x="826218" y="1509880"/>
                  </a:cubicBezTo>
                  <a:cubicBezTo>
                    <a:pt x="764402" y="1501513"/>
                    <a:pt x="702802" y="1489467"/>
                    <a:pt x="640769" y="1485428"/>
                  </a:cubicBezTo>
                  <a:cubicBezTo>
                    <a:pt x="600737" y="1482903"/>
                    <a:pt x="586094" y="1463789"/>
                    <a:pt x="573471" y="1429743"/>
                  </a:cubicBezTo>
                  <a:cubicBezTo>
                    <a:pt x="525144" y="1299907"/>
                    <a:pt x="474002" y="1170937"/>
                    <a:pt x="423799" y="1041678"/>
                  </a:cubicBezTo>
                  <a:cubicBezTo>
                    <a:pt x="421643" y="1037913"/>
                    <a:pt x="419226" y="1034299"/>
                    <a:pt x="416586" y="103085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92" name="Google Shape;92;p3"/>
            <p:cNvSpPr/>
            <p:nvPr/>
          </p:nvSpPr>
          <p:spPr>
            <a:xfrm>
              <a:off x="4281328" y="2671768"/>
              <a:ext cx="653651" cy="1396785"/>
            </a:xfrm>
            <a:custGeom>
              <a:rect b="b" l="l" r="r" t="t"/>
              <a:pathLst>
                <a:path extrusionOk="0" h="1396785" w="653651">
                  <a:moveTo>
                    <a:pt x="232" y="698684"/>
                  </a:moveTo>
                  <a:cubicBezTo>
                    <a:pt x="232" y="475871"/>
                    <a:pt x="593" y="253059"/>
                    <a:pt x="-273" y="30318"/>
                  </a:cubicBezTo>
                  <a:cubicBezTo>
                    <a:pt x="-273" y="6515"/>
                    <a:pt x="5859" y="-409"/>
                    <a:pt x="30095" y="-265"/>
                  </a:cubicBezTo>
                  <a:cubicBezTo>
                    <a:pt x="227250" y="745"/>
                    <a:pt x="424413" y="745"/>
                    <a:pt x="621569" y="-265"/>
                  </a:cubicBezTo>
                  <a:cubicBezTo>
                    <a:pt x="647536" y="-265"/>
                    <a:pt x="654172" y="6948"/>
                    <a:pt x="653306" y="32266"/>
                  </a:cubicBezTo>
                  <a:cubicBezTo>
                    <a:pt x="651431" y="88817"/>
                    <a:pt x="651503" y="145584"/>
                    <a:pt x="653306" y="202207"/>
                  </a:cubicBezTo>
                  <a:cubicBezTo>
                    <a:pt x="654100" y="227813"/>
                    <a:pt x="648041" y="236901"/>
                    <a:pt x="620270" y="236541"/>
                  </a:cubicBezTo>
                  <a:cubicBezTo>
                    <a:pt x="501110" y="234954"/>
                    <a:pt x="381877" y="236541"/>
                    <a:pt x="262717" y="235315"/>
                  </a:cubicBezTo>
                  <a:cubicBezTo>
                    <a:pt x="239924" y="235315"/>
                    <a:pt x="233432" y="241446"/>
                    <a:pt x="233865" y="264167"/>
                  </a:cubicBezTo>
                  <a:cubicBezTo>
                    <a:pt x="235091" y="351517"/>
                    <a:pt x="235307" y="438940"/>
                    <a:pt x="233865" y="526291"/>
                  </a:cubicBezTo>
                  <a:cubicBezTo>
                    <a:pt x="233432" y="551176"/>
                    <a:pt x="239202" y="559471"/>
                    <a:pt x="265458" y="558966"/>
                  </a:cubicBezTo>
                  <a:cubicBezTo>
                    <a:pt x="352881" y="557307"/>
                    <a:pt x="440376" y="558966"/>
                    <a:pt x="527799" y="557812"/>
                  </a:cubicBezTo>
                  <a:cubicBezTo>
                    <a:pt x="549871" y="557812"/>
                    <a:pt x="555569" y="564448"/>
                    <a:pt x="555064" y="585655"/>
                  </a:cubicBezTo>
                  <a:cubicBezTo>
                    <a:pt x="553766" y="645184"/>
                    <a:pt x="553766" y="704721"/>
                    <a:pt x="555064" y="764251"/>
                  </a:cubicBezTo>
                  <a:cubicBezTo>
                    <a:pt x="555569" y="785385"/>
                    <a:pt x="550015" y="792526"/>
                    <a:pt x="527799" y="792238"/>
                  </a:cubicBezTo>
                  <a:cubicBezTo>
                    <a:pt x="440376" y="790939"/>
                    <a:pt x="352881" y="792743"/>
                    <a:pt x="265458" y="791084"/>
                  </a:cubicBezTo>
                  <a:cubicBezTo>
                    <a:pt x="239202" y="790507"/>
                    <a:pt x="233504" y="798802"/>
                    <a:pt x="233865" y="823687"/>
                  </a:cubicBezTo>
                  <a:cubicBezTo>
                    <a:pt x="235358" y="920725"/>
                    <a:pt x="235358" y="1017719"/>
                    <a:pt x="233865" y="1114663"/>
                  </a:cubicBezTo>
                  <a:cubicBezTo>
                    <a:pt x="233865" y="1138466"/>
                    <a:pt x="241078" y="1143516"/>
                    <a:pt x="263438" y="1141856"/>
                  </a:cubicBezTo>
                  <a:cubicBezTo>
                    <a:pt x="385051" y="1132768"/>
                    <a:pt x="506880" y="1125627"/>
                    <a:pt x="628565" y="1116394"/>
                  </a:cubicBezTo>
                  <a:cubicBezTo>
                    <a:pt x="648690" y="1114880"/>
                    <a:pt x="653523" y="1120578"/>
                    <a:pt x="653234" y="1139404"/>
                  </a:cubicBezTo>
                  <a:cubicBezTo>
                    <a:pt x="652462" y="1201920"/>
                    <a:pt x="652462" y="1264429"/>
                    <a:pt x="653234" y="1326944"/>
                  </a:cubicBezTo>
                  <a:cubicBezTo>
                    <a:pt x="653234" y="1344617"/>
                    <a:pt x="647536" y="1349738"/>
                    <a:pt x="630441" y="1350820"/>
                  </a:cubicBezTo>
                  <a:cubicBezTo>
                    <a:pt x="520225" y="1357744"/>
                    <a:pt x="410081" y="1365297"/>
                    <a:pt x="300009" y="1373469"/>
                  </a:cubicBezTo>
                  <a:cubicBezTo>
                    <a:pt x="209052" y="1380249"/>
                    <a:pt x="118167" y="1387246"/>
                    <a:pt x="27426" y="1396118"/>
                  </a:cubicBezTo>
                  <a:cubicBezTo>
                    <a:pt x="4344" y="1398354"/>
                    <a:pt x="232" y="1391430"/>
                    <a:pt x="305" y="1370295"/>
                  </a:cubicBezTo>
                  <a:cubicBezTo>
                    <a:pt x="593" y="1146257"/>
                    <a:pt x="232" y="922434"/>
                    <a:pt x="232" y="69868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93" name="Google Shape;93;p3"/>
            <p:cNvSpPr/>
            <p:nvPr/>
          </p:nvSpPr>
          <p:spPr>
            <a:xfrm>
              <a:off x="5974096" y="2671766"/>
              <a:ext cx="663375" cy="1317013"/>
            </a:xfrm>
            <a:custGeom>
              <a:rect b="b" l="l" r="r" t="t"/>
              <a:pathLst>
                <a:path extrusionOk="0" h="1317013" w="663375">
                  <a:moveTo>
                    <a:pt x="523" y="658219"/>
                  </a:moveTo>
                  <a:cubicBezTo>
                    <a:pt x="523" y="449832"/>
                    <a:pt x="1100" y="241446"/>
                    <a:pt x="-54" y="33060"/>
                  </a:cubicBezTo>
                  <a:cubicBezTo>
                    <a:pt x="-54" y="5866"/>
                    <a:pt x="8025" y="-409"/>
                    <a:pt x="34208" y="-265"/>
                  </a:cubicBezTo>
                  <a:cubicBezTo>
                    <a:pt x="233145" y="745"/>
                    <a:pt x="432061" y="745"/>
                    <a:pt x="630948" y="-265"/>
                  </a:cubicBezTo>
                  <a:cubicBezTo>
                    <a:pt x="656554" y="-265"/>
                    <a:pt x="663840" y="6371"/>
                    <a:pt x="663046" y="31905"/>
                  </a:cubicBezTo>
                  <a:cubicBezTo>
                    <a:pt x="661099" y="91341"/>
                    <a:pt x="661676" y="150922"/>
                    <a:pt x="663046" y="210430"/>
                  </a:cubicBezTo>
                  <a:cubicBezTo>
                    <a:pt x="663479" y="230771"/>
                    <a:pt x="656915" y="236469"/>
                    <a:pt x="636790" y="236325"/>
                  </a:cubicBezTo>
                  <a:cubicBezTo>
                    <a:pt x="514168" y="235459"/>
                    <a:pt x="390752" y="236758"/>
                    <a:pt x="267769" y="235171"/>
                  </a:cubicBezTo>
                  <a:cubicBezTo>
                    <a:pt x="240431" y="234810"/>
                    <a:pt x="234732" y="243466"/>
                    <a:pt x="235237" y="269072"/>
                  </a:cubicBezTo>
                  <a:cubicBezTo>
                    <a:pt x="236824" y="352600"/>
                    <a:pt x="236319" y="436127"/>
                    <a:pt x="235237" y="519655"/>
                  </a:cubicBezTo>
                  <a:cubicBezTo>
                    <a:pt x="235237" y="538553"/>
                    <a:pt x="240358" y="544396"/>
                    <a:pt x="259329" y="544180"/>
                  </a:cubicBezTo>
                  <a:cubicBezTo>
                    <a:pt x="349709" y="543314"/>
                    <a:pt x="439656" y="544685"/>
                    <a:pt x="530325" y="543242"/>
                  </a:cubicBezTo>
                  <a:cubicBezTo>
                    <a:pt x="554994" y="542809"/>
                    <a:pt x="561053" y="550455"/>
                    <a:pt x="560404" y="574042"/>
                  </a:cubicBezTo>
                  <a:cubicBezTo>
                    <a:pt x="558817" y="631746"/>
                    <a:pt x="558817" y="689451"/>
                    <a:pt x="560404" y="747156"/>
                  </a:cubicBezTo>
                  <a:cubicBezTo>
                    <a:pt x="561197" y="771753"/>
                    <a:pt x="555499" y="780408"/>
                    <a:pt x="529027" y="779904"/>
                  </a:cubicBezTo>
                  <a:cubicBezTo>
                    <a:pt x="440594" y="778100"/>
                    <a:pt x="352161" y="779904"/>
                    <a:pt x="263801" y="778605"/>
                  </a:cubicBezTo>
                  <a:cubicBezTo>
                    <a:pt x="239998" y="778172"/>
                    <a:pt x="234949" y="785818"/>
                    <a:pt x="234949" y="808107"/>
                  </a:cubicBezTo>
                  <a:cubicBezTo>
                    <a:pt x="235742" y="968454"/>
                    <a:pt x="234949" y="1128801"/>
                    <a:pt x="235886" y="1289148"/>
                  </a:cubicBezTo>
                  <a:cubicBezTo>
                    <a:pt x="235886" y="1310427"/>
                    <a:pt x="231054" y="1317207"/>
                    <a:pt x="209054" y="1316702"/>
                  </a:cubicBezTo>
                  <a:cubicBezTo>
                    <a:pt x="149567" y="1315209"/>
                    <a:pt x="89987" y="1315209"/>
                    <a:pt x="30313" y="1316702"/>
                  </a:cubicBezTo>
                  <a:cubicBezTo>
                    <a:pt x="6727" y="1317351"/>
                    <a:pt x="-414" y="1311004"/>
                    <a:pt x="-270" y="1286551"/>
                  </a:cubicBezTo>
                  <a:cubicBezTo>
                    <a:pt x="956" y="1076867"/>
                    <a:pt x="523" y="867543"/>
                    <a:pt x="523" y="6582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94" name="Google Shape;94;p3"/>
            <p:cNvSpPr/>
            <p:nvPr/>
          </p:nvSpPr>
          <p:spPr>
            <a:xfrm>
              <a:off x="5089957" y="2671841"/>
              <a:ext cx="734852" cy="1330420"/>
            </a:xfrm>
            <a:custGeom>
              <a:rect b="b" l="l" r="r" t="t"/>
              <a:pathLst>
                <a:path extrusionOk="0" h="1330420" w="734852">
                  <a:moveTo>
                    <a:pt x="249476" y="781849"/>
                  </a:moveTo>
                  <a:cubicBezTo>
                    <a:pt x="249476" y="609888"/>
                    <a:pt x="249043" y="437928"/>
                    <a:pt x="249981" y="265968"/>
                  </a:cubicBezTo>
                  <a:cubicBezTo>
                    <a:pt x="249981" y="242525"/>
                    <a:pt x="244788" y="234447"/>
                    <a:pt x="220119" y="235168"/>
                  </a:cubicBezTo>
                  <a:cubicBezTo>
                    <a:pt x="155706" y="236899"/>
                    <a:pt x="91293" y="234807"/>
                    <a:pt x="26880" y="236250"/>
                  </a:cubicBezTo>
                  <a:cubicBezTo>
                    <a:pt x="4736" y="236755"/>
                    <a:pt x="-746" y="229686"/>
                    <a:pt x="-241" y="208335"/>
                  </a:cubicBezTo>
                  <a:cubicBezTo>
                    <a:pt x="1201" y="147890"/>
                    <a:pt x="913" y="87300"/>
                    <a:pt x="-241" y="26782"/>
                  </a:cubicBezTo>
                  <a:cubicBezTo>
                    <a:pt x="-241" y="7811"/>
                    <a:pt x="3221" y="-267"/>
                    <a:pt x="24644" y="-267"/>
                  </a:cubicBezTo>
                  <a:cubicBezTo>
                    <a:pt x="252484" y="454"/>
                    <a:pt x="480346" y="454"/>
                    <a:pt x="708229" y="-267"/>
                  </a:cubicBezTo>
                  <a:cubicBezTo>
                    <a:pt x="728138" y="-267"/>
                    <a:pt x="734990" y="5143"/>
                    <a:pt x="734557" y="25772"/>
                  </a:cubicBezTo>
                  <a:cubicBezTo>
                    <a:pt x="733352" y="87228"/>
                    <a:pt x="733352" y="148705"/>
                    <a:pt x="734557" y="210211"/>
                  </a:cubicBezTo>
                  <a:cubicBezTo>
                    <a:pt x="735062" y="231273"/>
                    <a:pt x="727344" y="236250"/>
                    <a:pt x="708013" y="235962"/>
                  </a:cubicBezTo>
                  <a:cubicBezTo>
                    <a:pt x="643600" y="235024"/>
                    <a:pt x="579115" y="236611"/>
                    <a:pt x="514774" y="235024"/>
                  </a:cubicBezTo>
                  <a:cubicBezTo>
                    <a:pt x="490682" y="234447"/>
                    <a:pt x="484263" y="241516"/>
                    <a:pt x="484335" y="265535"/>
                  </a:cubicBezTo>
                  <a:cubicBezTo>
                    <a:pt x="485056" y="606570"/>
                    <a:pt x="484335" y="947606"/>
                    <a:pt x="485417" y="1288641"/>
                  </a:cubicBezTo>
                  <a:cubicBezTo>
                    <a:pt x="485417" y="1314247"/>
                    <a:pt x="480007" y="1323336"/>
                    <a:pt x="452669" y="1323264"/>
                  </a:cubicBezTo>
                  <a:cubicBezTo>
                    <a:pt x="392151" y="1323264"/>
                    <a:pt x="331633" y="1326365"/>
                    <a:pt x="271188" y="1330044"/>
                  </a:cubicBezTo>
                  <a:cubicBezTo>
                    <a:pt x="245365" y="1331631"/>
                    <a:pt x="249548" y="1315618"/>
                    <a:pt x="249548" y="1300470"/>
                  </a:cubicBezTo>
                  <a:cubicBezTo>
                    <a:pt x="249455" y="1127594"/>
                    <a:pt x="249426" y="954725"/>
                    <a:pt x="249476" y="78184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95" name="Google Shape;95;p3"/>
            <p:cNvSpPr/>
            <p:nvPr/>
          </p:nvSpPr>
          <p:spPr>
            <a:xfrm>
              <a:off x="6790332" y="2671693"/>
              <a:ext cx="648400" cy="1359913"/>
            </a:xfrm>
            <a:custGeom>
              <a:rect b="b" l="l" r="r" t="t"/>
              <a:pathLst>
                <a:path extrusionOk="0" h="1359913" w="648400">
                  <a:moveTo>
                    <a:pt x="304" y="663918"/>
                  </a:moveTo>
                  <a:cubicBezTo>
                    <a:pt x="304" y="452647"/>
                    <a:pt x="737" y="241375"/>
                    <a:pt x="-200" y="30104"/>
                  </a:cubicBezTo>
                  <a:cubicBezTo>
                    <a:pt x="-200" y="5867"/>
                    <a:pt x="6580" y="-913"/>
                    <a:pt x="30455" y="-192"/>
                  </a:cubicBezTo>
                  <a:cubicBezTo>
                    <a:pt x="87150" y="1540"/>
                    <a:pt x="143917" y="1684"/>
                    <a:pt x="200540" y="-192"/>
                  </a:cubicBezTo>
                  <a:cubicBezTo>
                    <a:pt x="226363" y="-1057"/>
                    <a:pt x="234730" y="5218"/>
                    <a:pt x="234658" y="32700"/>
                  </a:cubicBezTo>
                  <a:cubicBezTo>
                    <a:pt x="233720" y="378424"/>
                    <a:pt x="234658" y="724075"/>
                    <a:pt x="233288" y="1069799"/>
                  </a:cubicBezTo>
                  <a:cubicBezTo>
                    <a:pt x="233288" y="1099806"/>
                    <a:pt x="241943" y="1105865"/>
                    <a:pt x="270219" y="1106802"/>
                  </a:cubicBezTo>
                  <a:cubicBezTo>
                    <a:pt x="388225" y="1111347"/>
                    <a:pt x="506159" y="1119137"/>
                    <a:pt x="624165" y="1124907"/>
                  </a:cubicBezTo>
                  <a:cubicBezTo>
                    <a:pt x="643064" y="1125773"/>
                    <a:pt x="648401" y="1132120"/>
                    <a:pt x="648113" y="1151019"/>
                  </a:cubicBezTo>
                  <a:cubicBezTo>
                    <a:pt x="647009" y="1213534"/>
                    <a:pt x="647009" y="1275928"/>
                    <a:pt x="648113" y="1338198"/>
                  </a:cubicBezTo>
                  <a:cubicBezTo>
                    <a:pt x="648474" y="1356808"/>
                    <a:pt x="642559" y="1360559"/>
                    <a:pt x="624887" y="1359477"/>
                  </a:cubicBezTo>
                  <a:cubicBezTo>
                    <a:pt x="432225" y="1347648"/>
                    <a:pt x="239491" y="1336323"/>
                    <a:pt x="46540" y="1329903"/>
                  </a:cubicBezTo>
                  <a:cubicBezTo>
                    <a:pt x="-10659" y="1328028"/>
                    <a:pt x="665" y="1333871"/>
                    <a:pt x="593" y="1283307"/>
                  </a:cubicBezTo>
                  <a:cubicBezTo>
                    <a:pt x="16" y="1076796"/>
                    <a:pt x="304" y="870141"/>
                    <a:pt x="304" y="66391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96" name="Google Shape;96;p3"/>
            <p:cNvSpPr/>
            <p:nvPr/>
          </p:nvSpPr>
          <p:spPr>
            <a:xfrm>
              <a:off x="7629214" y="2671620"/>
              <a:ext cx="236304" cy="1392345"/>
            </a:xfrm>
            <a:custGeom>
              <a:rect b="b" l="l" r="r" t="t"/>
              <a:pathLst>
                <a:path extrusionOk="0" h="1392345" w="236304">
                  <a:moveTo>
                    <a:pt x="235309" y="698470"/>
                  </a:moveTo>
                  <a:cubicBezTo>
                    <a:pt x="235309" y="920345"/>
                    <a:pt x="234876" y="1142219"/>
                    <a:pt x="235958" y="1364166"/>
                  </a:cubicBezTo>
                  <a:cubicBezTo>
                    <a:pt x="235958" y="1388763"/>
                    <a:pt x="230332" y="1394173"/>
                    <a:pt x="206024" y="1391432"/>
                  </a:cubicBezTo>
                  <a:cubicBezTo>
                    <a:pt x="148752" y="1385084"/>
                    <a:pt x="91119" y="1380684"/>
                    <a:pt x="33559" y="1378665"/>
                  </a:cubicBezTo>
                  <a:cubicBezTo>
                    <a:pt x="7520" y="1377727"/>
                    <a:pt x="-415" y="1370225"/>
                    <a:pt x="-271" y="1343681"/>
                  </a:cubicBezTo>
                  <a:cubicBezTo>
                    <a:pt x="739" y="1102547"/>
                    <a:pt x="307" y="861414"/>
                    <a:pt x="307" y="620352"/>
                  </a:cubicBezTo>
                  <a:cubicBezTo>
                    <a:pt x="307" y="424372"/>
                    <a:pt x="739" y="228392"/>
                    <a:pt x="-198" y="32484"/>
                  </a:cubicBezTo>
                  <a:cubicBezTo>
                    <a:pt x="-198" y="7383"/>
                    <a:pt x="5860" y="-1056"/>
                    <a:pt x="31828" y="-191"/>
                  </a:cubicBezTo>
                  <a:cubicBezTo>
                    <a:pt x="88523" y="1778"/>
                    <a:pt x="145239" y="1778"/>
                    <a:pt x="201985" y="-191"/>
                  </a:cubicBezTo>
                  <a:cubicBezTo>
                    <a:pt x="227735" y="-1056"/>
                    <a:pt x="236175" y="5147"/>
                    <a:pt x="236031" y="32701"/>
                  </a:cubicBezTo>
                  <a:cubicBezTo>
                    <a:pt x="234804" y="254648"/>
                    <a:pt x="235309" y="476595"/>
                    <a:pt x="235309" y="69847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pic>
        <p:nvPicPr>
          <p:cNvPr descr="A toy bear sitting in a movie theater&#10;&#10;Description automatically generated" id="97" name="Google Shape;97;p3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2" l="0" r="0" t="3"/>
          <a:stretch/>
        </p:blipFill>
        <p:spPr>
          <a:xfrm>
            <a:off x="7754257" y="3737834"/>
            <a:ext cx="4005943" cy="3120166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3"/>
          <p:cNvSpPr txBox="1"/>
          <p:nvPr>
            <p:ph type="title"/>
          </p:nvPr>
        </p:nvSpPr>
        <p:spPr>
          <a:xfrm>
            <a:off x="5346150" y="1066875"/>
            <a:ext cx="5867400" cy="66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Inter"/>
              <a:buNone/>
            </a:pPr>
            <a:r>
              <a:rPr lang="en-US"/>
              <a:t>History </a:t>
            </a:r>
            <a:r>
              <a:rPr lang="en-US">
                <a:solidFill>
                  <a:schemeClr val="lt1"/>
                </a:solidFill>
              </a:rPr>
              <a:t>&amp; Milestones</a:t>
            </a:r>
            <a:endParaRPr/>
          </a:p>
        </p:txBody>
      </p:sp>
      <p:sp>
        <p:nvSpPr>
          <p:cNvPr id="99" name="Google Shape;99;p3"/>
          <p:cNvSpPr txBox="1"/>
          <p:nvPr>
            <p:ph idx="1" type="body"/>
          </p:nvPr>
        </p:nvSpPr>
        <p:spPr>
          <a:xfrm>
            <a:off x="5346150" y="1928000"/>
            <a:ext cx="5006700" cy="31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Roboto"/>
              <a:buAutoNum type="arabicPeriod"/>
            </a:pPr>
            <a:r>
              <a:rPr lang="en-US" sz="1550">
                <a:solidFill>
                  <a:schemeClr val="lt1"/>
                </a:solidFill>
              </a:rPr>
              <a:t>Founded by Reed Hastings and Marc Randolph </a:t>
            </a:r>
            <a:r>
              <a:rPr lang="en-US" sz="1550">
                <a:solidFill>
                  <a:schemeClr val="lt1"/>
                </a:solidFill>
              </a:rPr>
              <a:t>in 1997, </a:t>
            </a:r>
            <a:r>
              <a:rPr lang="en-US" sz="1550">
                <a:solidFill>
                  <a:schemeClr val="lt1"/>
                </a:solidFill>
              </a:rPr>
              <a:t>Scotts Valley, California.</a:t>
            </a:r>
            <a:endParaRPr sz="1550">
              <a:solidFill>
                <a:schemeClr val="lt1"/>
              </a:solidFill>
            </a:endParaRPr>
          </a:p>
          <a:p>
            <a:pPr indent="-3270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50"/>
              <a:buFont typeface="Roboto"/>
              <a:buAutoNum type="arabicPeriod"/>
            </a:pPr>
            <a:r>
              <a:rPr lang="en-US" sz="1550">
                <a:solidFill>
                  <a:schemeClr val="lt1"/>
                </a:solidFill>
              </a:rPr>
              <a:t>Operated initially as a DVD rental-by-mail service.</a:t>
            </a:r>
            <a:endParaRPr sz="1550">
              <a:solidFill>
                <a:schemeClr val="lt1"/>
              </a:solidFill>
            </a:endParaRPr>
          </a:p>
          <a:p>
            <a:pPr indent="-3270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50"/>
              <a:buFont typeface="Roboto"/>
              <a:buAutoNum type="arabicPeriod"/>
            </a:pPr>
            <a:r>
              <a:rPr lang="en-US" sz="1550">
                <a:solidFill>
                  <a:schemeClr val="lt1"/>
                </a:solidFill>
              </a:rPr>
              <a:t>Introduced a monthly subscription for unlimited DVD rentals in 1999.</a:t>
            </a:r>
            <a:endParaRPr sz="1550">
              <a:solidFill>
                <a:schemeClr val="lt1"/>
              </a:solidFill>
            </a:endParaRPr>
          </a:p>
          <a:p>
            <a:pPr indent="-3270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50"/>
              <a:buFont typeface="Roboto"/>
              <a:buAutoNum type="arabicPeriod"/>
            </a:pPr>
            <a:r>
              <a:rPr lang="en-US" sz="1550">
                <a:solidFill>
                  <a:schemeClr val="lt1"/>
                </a:solidFill>
              </a:rPr>
              <a:t>Went public on May 23, 2002, at $15 per share.</a:t>
            </a:r>
            <a:endParaRPr sz="1550">
              <a:solidFill>
                <a:schemeClr val="lt1"/>
              </a:solidFill>
            </a:endParaRPr>
          </a:p>
          <a:p>
            <a:pPr indent="-3270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50"/>
              <a:buFont typeface="Roboto"/>
              <a:buAutoNum type="arabicPeriod"/>
            </a:pPr>
            <a:r>
              <a:rPr lang="en-US" sz="1550">
                <a:solidFill>
                  <a:schemeClr val="lt1"/>
                </a:solidFill>
              </a:rPr>
              <a:t>Began offering streaming content in 2007.</a:t>
            </a:r>
            <a:endParaRPr sz="1550">
              <a:solidFill>
                <a:schemeClr val="lt1"/>
              </a:solidFill>
            </a:endParaRPr>
          </a:p>
          <a:p>
            <a:pPr indent="-3270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50"/>
              <a:buFont typeface="Roboto"/>
              <a:buAutoNum type="arabicPeriod"/>
            </a:pPr>
            <a:r>
              <a:rPr lang="en-US" sz="1550">
                <a:solidFill>
                  <a:schemeClr val="lt1"/>
                </a:solidFill>
              </a:rPr>
              <a:t>Went international in 2010, starting with Canada.</a:t>
            </a:r>
            <a:endParaRPr sz="1550">
              <a:solidFill>
                <a:schemeClr val="lt1"/>
              </a:solidFill>
            </a:endParaRPr>
          </a:p>
        </p:txBody>
      </p:sp>
      <p:grpSp>
        <p:nvGrpSpPr>
          <p:cNvPr id="100" name="Google Shape;100;p3"/>
          <p:cNvGrpSpPr/>
          <p:nvPr/>
        </p:nvGrpSpPr>
        <p:grpSpPr>
          <a:xfrm>
            <a:off x="10787062" y="6073899"/>
            <a:ext cx="1404938" cy="384051"/>
            <a:chOff x="10787062" y="6073899"/>
            <a:chExt cx="1404938" cy="384051"/>
          </a:xfrm>
        </p:grpSpPr>
        <p:sp>
          <p:nvSpPr>
            <p:cNvPr id="101" name="Google Shape;101;p3"/>
            <p:cNvSpPr/>
            <p:nvPr/>
          </p:nvSpPr>
          <p:spPr>
            <a:xfrm>
              <a:off x="10787062" y="6073899"/>
              <a:ext cx="1404938" cy="384051"/>
            </a:xfrm>
            <a:prstGeom prst="rect">
              <a:avLst/>
            </a:prstGeom>
            <a:solidFill>
              <a:schemeClr val="lt1">
                <a:alpha val="24705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02" name="Google Shape;102;p3"/>
            <p:cNvSpPr/>
            <p:nvPr/>
          </p:nvSpPr>
          <p:spPr>
            <a:xfrm>
              <a:off x="10787062" y="6073899"/>
              <a:ext cx="120040" cy="38405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03" name="Google Shape;103;p3"/>
            <p:cNvSpPr txBox="1"/>
            <p:nvPr/>
          </p:nvSpPr>
          <p:spPr>
            <a:xfrm>
              <a:off x="10971146" y="6138966"/>
              <a:ext cx="375712" cy="2539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050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rPr>
                <a:t>03</a:t>
              </a:r>
              <a:endParaRPr b="1" sz="105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" name="Google Shape;108;p4"/>
          <p:cNvGrpSpPr/>
          <p:nvPr/>
        </p:nvGrpSpPr>
        <p:grpSpPr>
          <a:xfrm>
            <a:off x="7196989" y="607777"/>
            <a:ext cx="4444162" cy="6189155"/>
            <a:chOff x="9748769" y="1666875"/>
            <a:chExt cx="1922049" cy="3523773"/>
          </a:xfrm>
        </p:grpSpPr>
        <p:sp>
          <p:nvSpPr>
            <p:cNvPr id="109" name="Google Shape;109;p4"/>
            <p:cNvSpPr/>
            <p:nvPr/>
          </p:nvSpPr>
          <p:spPr>
            <a:xfrm>
              <a:off x="9748769" y="1666875"/>
              <a:ext cx="720756" cy="3523773"/>
            </a:xfrm>
            <a:custGeom>
              <a:rect b="b" l="l" r="r" t="t"/>
              <a:pathLst>
                <a:path extrusionOk="0" h="3523773" w="720756">
                  <a:moveTo>
                    <a:pt x="0" y="0"/>
                  </a:moveTo>
                  <a:lnTo>
                    <a:pt x="720757" y="0"/>
                  </a:lnTo>
                  <a:lnTo>
                    <a:pt x="720757" y="3523774"/>
                  </a:lnTo>
                  <a:lnTo>
                    <a:pt x="0" y="352377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10" name="Google Shape;110;p4"/>
            <p:cNvSpPr/>
            <p:nvPr/>
          </p:nvSpPr>
          <p:spPr>
            <a:xfrm>
              <a:off x="10950062" y="1666875"/>
              <a:ext cx="720756" cy="3523773"/>
            </a:xfrm>
            <a:custGeom>
              <a:rect b="b" l="l" r="r" t="t"/>
              <a:pathLst>
                <a:path extrusionOk="0" h="3523773" w="720756">
                  <a:moveTo>
                    <a:pt x="0" y="0"/>
                  </a:moveTo>
                  <a:lnTo>
                    <a:pt x="720757" y="0"/>
                  </a:lnTo>
                  <a:lnTo>
                    <a:pt x="720757" y="3523774"/>
                  </a:lnTo>
                  <a:lnTo>
                    <a:pt x="0" y="352377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11" name="Google Shape;111;p4"/>
            <p:cNvSpPr/>
            <p:nvPr/>
          </p:nvSpPr>
          <p:spPr>
            <a:xfrm>
              <a:off x="9748769" y="1666875"/>
              <a:ext cx="1922049" cy="3523773"/>
            </a:xfrm>
            <a:custGeom>
              <a:rect b="b" l="l" r="r" t="t"/>
              <a:pathLst>
                <a:path extrusionOk="0" h="3523773" w="1922049">
                  <a:moveTo>
                    <a:pt x="1922050" y="3523774"/>
                  </a:moveTo>
                  <a:lnTo>
                    <a:pt x="1201293" y="3523774"/>
                  </a:lnTo>
                  <a:lnTo>
                    <a:pt x="720757" y="2114264"/>
                  </a:lnTo>
                  <a:lnTo>
                    <a:pt x="0" y="0"/>
                  </a:lnTo>
                  <a:lnTo>
                    <a:pt x="720757" y="0"/>
                  </a:lnTo>
                  <a:lnTo>
                    <a:pt x="1201293" y="1409510"/>
                  </a:lnTo>
                  <a:lnTo>
                    <a:pt x="1922050" y="352377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31800" rotWithShape="0" algn="tl" dir="2700000" dist="3048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112" name="Google Shape;112;p4"/>
          <p:cNvGrpSpPr/>
          <p:nvPr/>
        </p:nvGrpSpPr>
        <p:grpSpPr>
          <a:xfrm flipH="1">
            <a:off x="0" y="6073899"/>
            <a:ext cx="1404938" cy="384051"/>
            <a:chOff x="10787062" y="6073899"/>
            <a:chExt cx="1404938" cy="384051"/>
          </a:xfrm>
        </p:grpSpPr>
        <p:sp>
          <p:nvSpPr>
            <p:cNvPr id="113" name="Google Shape;113;p4"/>
            <p:cNvSpPr/>
            <p:nvPr/>
          </p:nvSpPr>
          <p:spPr>
            <a:xfrm>
              <a:off x="10787062" y="6073899"/>
              <a:ext cx="1404938" cy="384051"/>
            </a:xfrm>
            <a:prstGeom prst="rect">
              <a:avLst/>
            </a:prstGeom>
            <a:solidFill>
              <a:schemeClr val="lt1">
                <a:alpha val="24705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14" name="Google Shape;114;p4"/>
            <p:cNvSpPr/>
            <p:nvPr/>
          </p:nvSpPr>
          <p:spPr>
            <a:xfrm>
              <a:off x="10787062" y="6073899"/>
              <a:ext cx="120040" cy="38405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15" name="Google Shape;115;p4"/>
            <p:cNvSpPr txBox="1"/>
            <p:nvPr/>
          </p:nvSpPr>
          <p:spPr>
            <a:xfrm>
              <a:off x="10971146" y="6138966"/>
              <a:ext cx="375712" cy="2539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050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rPr>
                <a:t>04</a:t>
              </a:r>
              <a:endParaRPr b="1" sz="105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116" name="Google Shape;116;p4"/>
          <p:cNvGrpSpPr/>
          <p:nvPr/>
        </p:nvGrpSpPr>
        <p:grpSpPr>
          <a:xfrm>
            <a:off x="570811" y="500256"/>
            <a:ext cx="1428174" cy="384304"/>
            <a:chOff x="3283107" y="2671620"/>
            <a:chExt cx="5622870" cy="1513045"/>
          </a:xfrm>
        </p:grpSpPr>
        <p:sp>
          <p:nvSpPr>
            <p:cNvPr id="117" name="Google Shape;117;p4"/>
            <p:cNvSpPr/>
            <p:nvPr/>
          </p:nvSpPr>
          <p:spPr>
            <a:xfrm>
              <a:off x="3283107" y="2671976"/>
              <a:ext cx="769710" cy="1512689"/>
            </a:xfrm>
            <a:custGeom>
              <a:rect b="b" l="l" r="r" t="t"/>
              <a:pathLst>
                <a:path extrusionOk="0" h="1512689" w="769710">
                  <a:moveTo>
                    <a:pt x="535589" y="855864"/>
                  </a:moveTo>
                  <a:cubicBezTo>
                    <a:pt x="535589" y="659307"/>
                    <a:pt x="535589" y="464482"/>
                    <a:pt x="535589" y="269656"/>
                  </a:cubicBezTo>
                  <a:cubicBezTo>
                    <a:pt x="535589" y="187044"/>
                    <a:pt x="535084" y="104454"/>
                    <a:pt x="534074" y="21886"/>
                  </a:cubicBezTo>
                  <a:cubicBezTo>
                    <a:pt x="534074" y="5945"/>
                    <a:pt x="538979" y="-402"/>
                    <a:pt x="555713" y="-258"/>
                  </a:cubicBezTo>
                  <a:cubicBezTo>
                    <a:pt x="620054" y="391"/>
                    <a:pt x="684539" y="752"/>
                    <a:pt x="748880" y="-258"/>
                  </a:cubicBezTo>
                  <a:cubicBezTo>
                    <a:pt x="772900" y="-691"/>
                    <a:pt x="768861" y="14168"/>
                    <a:pt x="768861" y="28594"/>
                  </a:cubicBezTo>
                  <a:cubicBezTo>
                    <a:pt x="768861" y="197669"/>
                    <a:pt x="768861" y="366723"/>
                    <a:pt x="768861" y="535747"/>
                  </a:cubicBezTo>
                  <a:cubicBezTo>
                    <a:pt x="768861" y="820087"/>
                    <a:pt x="768861" y="1104427"/>
                    <a:pt x="769438" y="1388768"/>
                  </a:cubicBezTo>
                  <a:cubicBezTo>
                    <a:pt x="769438" y="1414446"/>
                    <a:pt x="763018" y="1422669"/>
                    <a:pt x="736474" y="1424833"/>
                  </a:cubicBezTo>
                  <a:cubicBezTo>
                    <a:pt x="668526" y="1429883"/>
                    <a:pt x="600795" y="1438899"/>
                    <a:pt x="533064" y="1446905"/>
                  </a:cubicBezTo>
                  <a:cubicBezTo>
                    <a:pt x="515464" y="1448997"/>
                    <a:pt x="506304" y="1445535"/>
                    <a:pt x="499668" y="1426059"/>
                  </a:cubicBezTo>
                  <a:cubicBezTo>
                    <a:pt x="451773" y="1285693"/>
                    <a:pt x="401858" y="1146047"/>
                    <a:pt x="352881" y="1006041"/>
                  </a:cubicBezTo>
                  <a:cubicBezTo>
                    <a:pt x="316816" y="902172"/>
                    <a:pt x="280750" y="798087"/>
                    <a:pt x="244685" y="694147"/>
                  </a:cubicBezTo>
                  <a:cubicBezTo>
                    <a:pt x="243242" y="690035"/>
                    <a:pt x="243891" y="684265"/>
                    <a:pt x="234081" y="683183"/>
                  </a:cubicBezTo>
                  <a:cubicBezTo>
                    <a:pt x="234081" y="696166"/>
                    <a:pt x="234081" y="708934"/>
                    <a:pt x="234081" y="721701"/>
                  </a:cubicBezTo>
                  <a:cubicBezTo>
                    <a:pt x="234081" y="965648"/>
                    <a:pt x="233576" y="1209666"/>
                    <a:pt x="234514" y="1453613"/>
                  </a:cubicBezTo>
                  <a:cubicBezTo>
                    <a:pt x="234514" y="1479004"/>
                    <a:pt x="226652" y="1485640"/>
                    <a:pt x="202344" y="1488020"/>
                  </a:cubicBezTo>
                  <a:cubicBezTo>
                    <a:pt x="144639" y="1493646"/>
                    <a:pt x="88016" y="1502446"/>
                    <a:pt x="31033" y="1511390"/>
                  </a:cubicBezTo>
                  <a:cubicBezTo>
                    <a:pt x="7662" y="1515069"/>
                    <a:pt x="-344" y="1509587"/>
                    <a:pt x="-272" y="1483909"/>
                  </a:cubicBezTo>
                  <a:cubicBezTo>
                    <a:pt x="543" y="999766"/>
                    <a:pt x="543" y="515644"/>
                    <a:pt x="-272" y="31552"/>
                  </a:cubicBezTo>
                  <a:cubicBezTo>
                    <a:pt x="-272" y="5513"/>
                    <a:pt x="6941" y="-1051"/>
                    <a:pt x="32187" y="-114"/>
                  </a:cubicBezTo>
                  <a:cubicBezTo>
                    <a:pt x="86934" y="1762"/>
                    <a:pt x="141754" y="968"/>
                    <a:pt x="196501" y="-114"/>
                  </a:cubicBezTo>
                  <a:cubicBezTo>
                    <a:pt x="214534" y="-114"/>
                    <a:pt x="222829" y="4863"/>
                    <a:pt x="229393" y="23112"/>
                  </a:cubicBezTo>
                  <a:cubicBezTo>
                    <a:pt x="302389" y="227748"/>
                    <a:pt x="376757" y="431951"/>
                    <a:pt x="450691" y="636225"/>
                  </a:cubicBezTo>
                  <a:cubicBezTo>
                    <a:pt x="475742" y="705377"/>
                    <a:pt x="500771" y="774594"/>
                    <a:pt x="525779" y="843890"/>
                  </a:cubicBezTo>
                  <a:cubicBezTo>
                    <a:pt x="527005" y="848218"/>
                    <a:pt x="526068" y="853628"/>
                    <a:pt x="535589" y="85586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18" name="Google Shape;118;p4"/>
            <p:cNvSpPr/>
            <p:nvPr/>
          </p:nvSpPr>
          <p:spPr>
            <a:xfrm>
              <a:off x="8047056" y="2671971"/>
              <a:ext cx="858921" cy="1512047"/>
            </a:xfrm>
            <a:custGeom>
              <a:rect b="b" l="l" r="r" t="t"/>
              <a:pathLst>
                <a:path extrusionOk="0" h="1512047" w="858921">
                  <a:moveTo>
                    <a:pt x="416586" y="1030859"/>
                  </a:moveTo>
                  <a:cubicBezTo>
                    <a:pt x="368042" y="1142590"/>
                    <a:pt x="321374" y="1250137"/>
                    <a:pt x="274560" y="1357684"/>
                  </a:cubicBezTo>
                  <a:cubicBezTo>
                    <a:pt x="271170" y="1365546"/>
                    <a:pt x="267780" y="1373409"/>
                    <a:pt x="264102" y="1381127"/>
                  </a:cubicBezTo>
                  <a:cubicBezTo>
                    <a:pt x="238567" y="1435153"/>
                    <a:pt x="238567" y="1435369"/>
                    <a:pt x="180357" y="1429671"/>
                  </a:cubicBezTo>
                  <a:cubicBezTo>
                    <a:pt x="124961" y="1424261"/>
                    <a:pt x="69636" y="1418058"/>
                    <a:pt x="14456" y="1412792"/>
                  </a:cubicBezTo>
                  <a:cubicBezTo>
                    <a:pt x="535" y="1411422"/>
                    <a:pt x="-3937" y="1409185"/>
                    <a:pt x="2843" y="1393605"/>
                  </a:cubicBezTo>
                  <a:cubicBezTo>
                    <a:pt x="97263" y="1177212"/>
                    <a:pt x="190383" y="960819"/>
                    <a:pt x="285236" y="744427"/>
                  </a:cubicBezTo>
                  <a:cubicBezTo>
                    <a:pt x="293949" y="726675"/>
                    <a:pt x="294396" y="705988"/>
                    <a:pt x="286462" y="687876"/>
                  </a:cubicBezTo>
                  <a:cubicBezTo>
                    <a:pt x="199905" y="467083"/>
                    <a:pt x="114646" y="245857"/>
                    <a:pt x="28017" y="25137"/>
                  </a:cubicBezTo>
                  <a:cubicBezTo>
                    <a:pt x="19577" y="3498"/>
                    <a:pt x="23184" y="-542"/>
                    <a:pt x="45112" y="-253"/>
                  </a:cubicBezTo>
                  <a:cubicBezTo>
                    <a:pt x="112338" y="757"/>
                    <a:pt x="179708" y="973"/>
                    <a:pt x="247078" y="-253"/>
                  </a:cubicBezTo>
                  <a:cubicBezTo>
                    <a:pt x="266265" y="-253"/>
                    <a:pt x="273839" y="6960"/>
                    <a:pt x="280042" y="23406"/>
                  </a:cubicBezTo>
                  <a:cubicBezTo>
                    <a:pt x="327843" y="148430"/>
                    <a:pt x="376048" y="273195"/>
                    <a:pt x="424665" y="397693"/>
                  </a:cubicBezTo>
                  <a:cubicBezTo>
                    <a:pt x="425242" y="399208"/>
                    <a:pt x="427262" y="400218"/>
                    <a:pt x="430291" y="403031"/>
                  </a:cubicBezTo>
                  <a:cubicBezTo>
                    <a:pt x="443780" y="386441"/>
                    <a:pt x="448684" y="365956"/>
                    <a:pt x="456763" y="347490"/>
                  </a:cubicBezTo>
                  <a:cubicBezTo>
                    <a:pt x="504225" y="239056"/>
                    <a:pt x="551111" y="130354"/>
                    <a:pt x="597346" y="21386"/>
                  </a:cubicBezTo>
                  <a:cubicBezTo>
                    <a:pt x="603189" y="7537"/>
                    <a:pt x="610330" y="-253"/>
                    <a:pt x="626848" y="-253"/>
                  </a:cubicBezTo>
                  <a:cubicBezTo>
                    <a:pt x="697970" y="540"/>
                    <a:pt x="769091" y="684"/>
                    <a:pt x="840212" y="-253"/>
                  </a:cubicBezTo>
                  <a:cubicBezTo>
                    <a:pt x="860624" y="-253"/>
                    <a:pt x="861851" y="4652"/>
                    <a:pt x="854638" y="22324"/>
                  </a:cubicBezTo>
                  <a:cubicBezTo>
                    <a:pt x="768585" y="219479"/>
                    <a:pt x="682894" y="416642"/>
                    <a:pt x="597707" y="613798"/>
                  </a:cubicBezTo>
                  <a:cubicBezTo>
                    <a:pt x="593956" y="622598"/>
                    <a:pt x="590494" y="631470"/>
                    <a:pt x="586238" y="640125"/>
                  </a:cubicBezTo>
                  <a:cubicBezTo>
                    <a:pt x="548081" y="720768"/>
                    <a:pt x="549307" y="720263"/>
                    <a:pt x="581982" y="803213"/>
                  </a:cubicBezTo>
                  <a:cubicBezTo>
                    <a:pt x="663346" y="1009796"/>
                    <a:pt x="743484" y="1216812"/>
                    <a:pt x="824127" y="1423540"/>
                  </a:cubicBezTo>
                  <a:cubicBezTo>
                    <a:pt x="832133" y="1444025"/>
                    <a:pt x="840139" y="1464510"/>
                    <a:pt x="847857" y="1485067"/>
                  </a:cubicBezTo>
                  <a:cubicBezTo>
                    <a:pt x="858677" y="1513920"/>
                    <a:pt x="858317" y="1513920"/>
                    <a:pt x="826218" y="1509880"/>
                  </a:cubicBezTo>
                  <a:cubicBezTo>
                    <a:pt x="764402" y="1501513"/>
                    <a:pt x="702802" y="1489467"/>
                    <a:pt x="640769" y="1485428"/>
                  </a:cubicBezTo>
                  <a:cubicBezTo>
                    <a:pt x="600737" y="1482903"/>
                    <a:pt x="586094" y="1463789"/>
                    <a:pt x="573471" y="1429743"/>
                  </a:cubicBezTo>
                  <a:cubicBezTo>
                    <a:pt x="525144" y="1299907"/>
                    <a:pt x="474002" y="1170937"/>
                    <a:pt x="423799" y="1041678"/>
                  </a:cubicBezTo>
                  <a:cubicBezTo>
                    <a:pt x="421643" y="1037913"/>
                    <a:pt x="419226" y="1034299"/>
                    <a:pt x="416586" y="103085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19" name="Google Shape;119;p4"/>
            <p:cNvSpPr/>
            <p:nvPr/>
          </p:nvSpPr>
          <p:spPr>
            <a:xfrm>
              <a:off x="4281328" y="2671768"/>
              <a:ext cx="653651" cy="1396785"/>
            </a:xfrm>
            <a:custGeom>
              <a:rect b="b" l="l" r="r" t="t"/>
              <a:pathLst>
                <a:path extrusionOk="0" h="1396785" w="653651">
                  <a:moveTo>
                    <a:pt x="232" y="698684"/>
                  </a:moveTo>
                  <a:cubicBezTo>
                    <a:pt x="232" y="475871"/>
                    <a:pt x="593" y="253059"/>
                    <a:pt x="-273" y="30318"/>
                  </a:cubicBezTo>
                  <a:cubicBezTo>
                    <a:pt x="-273" y="6515"/>
                    <a:pt x="5859" y="-409"/>
                    <a:pt x="30095" y="-265"/>
                  </a:cubicBezTo>
                  <a:cubicBezTo>
                    <a:pt x="227250" y="745"/>
                    <a:pt x="424413" y="745"/>
                    <a:pt x="621569" y="-265"/>
                  </a:cubicBezTo>
                  <a:cubicBezTo>
                    <a:pt x="647536" y="-265"/>
                    <a:pt x="654172" y="6948"/>
                    <a:pt x="653306" y="32266"/>
                  </a:cubicBezTo>
                  <a:cubicBezTo>
                    <a:pt x="651431" y="88817"/>
                    <a:pt x="651503" y="145584"/>
                    <a:pt x="653306" y="202207"/>
                  </a:cubicBezTo>
                  <a:cubicBezTo>
                    <a:pt x="654100" y="227813"/>
                    <a:pt x="648041" y="236901"/>
                    <a:pt x="620270" y="236541"/>
                  </a:cubicBezTo>
                  <a:cubicBezTo>
                    <a:pt x="501110" y="234954"/>
                    <a:pt x="381877" y="236541"/>
                    <a:pt x="262717" y="235315"/>
                  </a:cubicBezTo>
                  <a:cubicBezTo>
                    <a:pt x="239924" y="235315"/>
                    <a:pt x="233432" y="241446"/>
                    <a:pt x="233865" y="264167"/>
                  </a:cubicBezTo>
                  <a:cubicBezTo>
                    <a:pt x="235091" y="351517"/>
                    <a:pt x="235307" y="438940"/>
                    <a:pt x="233865" y="526291"/>
                  </a:cubicBezTo>
                  <a:cubicBezTo>
                    <a:pt x="233432" y="551176"/>
                    <a:pt x="239202" y="559471"/>
                    <a:pt x="265458" y="558966"/>
                  </a:cubicBezTo>
                  <a:cubicBezTo>
                    <a:pt x="352881" y="557307"/>
                    <a:pt x="440376" y="558966"/>
                    <a:pt x="527799" y="557812"/>
                  </a:cubicBezTo>
                  <a:cubicBezTo>
                    <a:pt x="549871" y="557812"/>
                    <a:pt x="555569" y="564448"/>
                    <a:pt x="555064" y="585655"/>
                  </a:cubicBezTo>
                  <a:cubicBezTo>
                    <a:pt x="553766" y="645184"/>
                    <a:pt x="553766" y="704721"/>
                    <a:pt x="555064" y="764251"/>
                  </a:cubicBezTo>
                  <a:cubicBezTo>
                    <a:pt x="555569" y="785385"/>
                    <a:pt x="550015" y="792526"/>
                    <a:pt x="527799" y="792238"/>
                  </a:cubicBezTo>
                  <a:cubicBezTo>
                    <a:pt x="440376" y="790939"/>
                    <a:pt x="352881" y="792743"/>
                    <a:pt x="265458" y="791084"/>
                  </a:cubicBezTo>
                  <a:cubicBezTo>
                    <a:pt x="239202" y="790507"/>
                    <a:pt x="233504" y="798802"/>
                    <a:pt x="233865" y="823687"/>
                  </a:cubicBezTo>
                  <a:cubicBezTo>
                    <a:pt x="235358" y="920725"/>
                    <a:pt x="235358" y="1017719"/>
                    <a:pt x="233865" y="1114663"/>
                  </a:cubicBezTo>
                  <a:cubicBezTo>
                    <a:pt x="233865" y="1138466"/>
                    <a:pt x="241078" y="1143516"/>
                    <a:pt x="263438" y="1141856"/>
                  </a:cubicBezTo>
                  <a:cubicBezTo>
                    <a:pt x="385051" y="1132768"/>
                    <a:pt x="506880" y="1125627"/>
                    <a:pt x="628565" y="1116394"/>
                  </a:cubicBezTo>
                  <a:cubicBezTo>
                    <a:pt x="648690" y="1114880"/>
                    <a:pt x="653523" y="1120578"/>
                    <a:pt x="653234" y="1139404"/>
                  </a:cubicBezTo>
                  <a:cubicBezTo>
                    <a:pt x="652462" y="1201920"/>
                    <a:pt x="652462" y="1264429"/>
                    <a:pt x="653234" y="1326944"/>
                  </a:cubicBezTo>
                  <a:cubicBezTo>
                    <a:pt x="653234" y="1344617"/>
                    <a:pt x="647536" y="1349738"/>
                    <a:pt x="630441" y="1350820"/>
                  </a:cubicBezTo>
                  <a:cubicBezTo>
                    <a:pt x="520225" y="1357744"/>
                    <a:pt x="410081" y="1365297"/>
                    <a:pt x="300009" y="1373469"/>
                  </a:cubicBezTo>
                  <a:cubicBezTo>
                    <a:pt x="209052" y="1380249"/>
                    <a:pt x="118167" y="1387246"/>
                    <a:pt x="27426" y="1396118"/>
                  </a:cubicBezTo>
                  <a:cubicBezTo>
                    <a:pt x="4344" y="1398354"/>
                    <a:pt x="232" y="1391430"/>
                    <a:pt x="305" y="1370295"/>
                  </a:cubicBezTo>
                  <a:cubicBezTo>
                    <a:pt x="593" y="1146257"/>
                    <a:pt x="232" y="922434"/>
                    <a:pt x="232" y="69868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20" name="Google Shape;120;p4"/>
            <p:cNvSpPr/>
            <p:nvPr/>
          </p:nvSpPr>
          <p:spPr>
            <a:xfrm>
              <a:off x="5974096" y="2671766"/>
              <a:ext cx="663375" cy="1317013"/>
            </a:xfrm>
            <a:custGeom>
              <a:rect b="b" l="l" r="r" t="t"/>
              <a:pathLst>
                <a:path extrusionOk="0" h="1317013" w="663375">
                  <a:moveTo>
                    <a:pt x="523" y="658219"/>
                  </a:moveTo>
                  <a:cubicBezTo>
                    <a:pt x="523" y="449832"/>
                    <a:pt x="1100" y="241446"/>
                    <a:pt x="-54" y="33060"/>
                  </a:cubicBezTo>
                  <a:cubicBezTo>
                    <a:pt x="-54" y="5866"/>
                    <a:pt x="8025" y="-409"/>
                    <a:pt x="34208" y="-265"/>
                  </a:cubicBezTo>
                  <a:cubicBezTo>
                    <a:pt x="233145" y="745"/>
                    <a:pt x="432061" y="745"/>
                    <a:pt x="630948" y="-265"/>
                  </a:cubicBezTo>
                  <a:cubicBezTo>
                    <a:pt x="656554" y="-265"/>
                    <a:pt x="663840" y="6371"/>
                    <a:pt x="663046" y="31905"/>
                  </a:cubicBezTo>
                  <a:cubicBezTo>
                    <a:pt x="661099" y="91341"/>
                    <a:pt x="661676" y="150922"/>
                    <a:pt x="663046" y="210430"/>
                  </a:cubicBezTo>
                  <a:cubicBezTo>
                    <a:pt x="663479" y="230771"/>
                    <a:pt x="656915" y="236469"/>
                    <a:pt x="636790" y="236325"/>
                  </a:cubicBezTo>
                  <a:cubicBezTo>
                    <a:pt x="514168" y="235459"/>
                    <a:pt x="390752" y="236758"/>
                    <a:pt x="267769" y="235171"/>
                  </a:cubicBezTo>
                  <a:cubicBezTo>
                    <a:pt x="240431" y="234810"/>
                    <a:pt x="234732" y="243466"/>
                    <a:pt x="235237" y="269072"/>
                  </a:cubicBezTo>
                  <a:cubicBezTo>
                    <a:pt x="236824" y="352600"/>
                    <a:pt x="236319" y="436127"/>
                    <a:pt x="235237" y="519655"/>
                  </a:cubicBezTo>
                  <a:cubicBezTo>
                    <a:pt x="235237" y="538553"/>
                    <a:pt x="240358" y="544396"/>
                    <a:pt x="259329" y="544180"/>
                  </a:cubicBezTo>
                  <a:cubicBezTo>
                    <a:pt x="349709" y="543314"/>
                    <a:pt x="439656" y="544685"/>
                    <a:pt x="530325" y="543242"/>
                  </a:cubicBezTo>
                  <a:cubicBezTo>
                    <a:pt x="554994" y="542809"/>
                    <a:pt x="561053" y="550455"/>
                    <a:pt x="560404" y="574042"/>
                  </a:cubicBezTo>
                  <a:cubicBezTo>
                    <a:pt x="558817" y="631746"/>
                    <a:pt x="558817" y="689451"/>
                    <a:pt x="560404" y="747156"/>
                  </a:cubicBezTo>
                  <a:cubicBezTo>
                    <a:pt x="561197" y="771753"/>
                    <a:pt x="555499" y="780408"/>
                    <a:pt x="529027" y="779904"/>
                  </a:cubicBezTo>
                  <a:cubicBezTo>
                    <a:pt x="440594" y="778100"/>
                    <a:pt x="352161" y="779904"/>
                    <a:pt x="263801" y="778605"/>
                  </a:cubicBezTo>
                  <a:cubicBezTo>
                    <a:pt x="239998" y="778172"/>
                    <a:pt x="234949" y="785818"/>
                    <a:pt x="234949" y="808107"/>
                  </a:cubicBezTo>
                  <a:cubicBezTo>
                    <a:pt x="235742" y="968454"/>
                    <a:pt x="234949" y="1128801"/>
                    <a:pt x="235886" y="1289148"/>
                  </a:cubicBezTo>
                  <a:cubicBezTo>
                    <a:pt x="235886" y="1310427"/>
                    <a:pt x="231054" y="1317207"/>
                    <a:pt x="209054" y="1316702"/>
                  </a:cubicBezTo>
                  <a:cubicBezTo>
                    <a:pt x="149567" y="1315209"/>
                    <a:pt x="89987" y="1315209"/>
                    <a:pt x="30313" y="1316702"/>
                  </a:cubicBezTo>
                  <a:cubicBezTo>
                    <a:pt x="6727" y="1317351"/>
                    <a:pt x="-414" y="1311004"/>
                    <a:pt x="-270" y="1286551"/>
                  </a:cubicBezTo>
                  <a:cubicBezTo>
                    <a:pt x="956" y="1076867"/>
                    <a:pt x="523" y="867543"/>
                    <a:pt x="523" y="6582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21" name="Google Shape;121;p4"/>
            <p:cNvSpPr/>
            <p:nvPr/>
          </p:nvSpPr>
          <p:spPr>
            <a:xfrm>
              <a:off x="5089957" y="2671841"/>
              <a:ext cx="734852" cy="1330420"/>
            </a:xfrm>
            <a:custGeom>
              <a:rect b="b" l="l" r="r" t="t"/>
              <a:pathLst>
                <a:path extrusionOk="0" h="1330420" w="734852">
                  <a:moveTo>
                    <a:pt x="249476" y="781849"/>
                  </a:moveTo>
                  <a:cubicBezTo>
                    <a:pt x="249476" y="609888"/>
                    <a:pt x="249043" y="437928"/>
                    <a:pt x="249981" y="265968"/>
                  </a:cubicBezTo>
                  <a:cubicBezTo>
                    <a:pt x="249981" y="242525"/>
                    <a:pt x="244788" y="234447"/>
                    <a:pt x="220119" y="235168"/>
                  </a:cubicBezTo>
                  <a:cubicBezTo>
                    <a:pt x="155706" y="236899"/>
                    <a:pt x="91293" y="234807"/>
                    <a:pt x="26880" y="236250"/>
                  </a:cubicBezTo>
                  <a:cubicBezTo>
                    <a:pt x="4736" y="236755"/>
                    <a:pt x="-746" y="229686"/>
                    <a:pt x="-241" y="208335"/>
                  </a:cubicBezTo>
                  <a:cubicBezTo>
                    <a:pt x="1201" y="147890"/>
                    <a:pt x="913" y="87300"/>
                    <a:pt x="-241" y="26782"/>
                  </a:cubicBezTo>
                  <a:cubicBezTo>
                    <a:pt x="-241" y="7811"/>
                    <a:pt x="3221" y="-267"/>
                    <a:pt x="24644" y="-267"/>
                  </a:cubicBezTo>
                  <a:cubicBezTo>
                    <a:pt x="252484" y="454"/>
                    <a:pt x="480346" y="454"/>
                    <a:pt x="708229" y="-267"/>
                  </a:cubicBezTo>
                  <a:cubicBezTo>
                    <a:pt x="728138" y="-267"/>
                    <a:pt x="734990" y="5143"/>
                    <a:pt x="734557" y="25772"/>
                  </a:cubicBezTo>
                  <a:cubicBezTo>
                    <a:pt x="733352" y="87228"/>
                    <a:pt x="733352" y="148705"/>
                    <a:pt x="734557" y="210211"/>
                  </a:cubicBezTo>
                  <a:cubicBezTo>
                    <a:pt x="735062" y="231273"/>
                    <a:pt x="727344" y="236250"/>
                    <a:pt x="708013" y="235962"/>
                  </a:cubicBezTo>
                  <a:cubicBezTo>
                    <a:pt x="643600" y="235024"/>
                    <a:pt x="579115" y="236611"/>
                    <a:pt x="514774" y="235024"/>
                  </a:cubicBezTo>
                  <a:cubicBezTo>
                    <a:pt x="490682" y="234447"/>
                    <a:pt x="484263" y="241516"/>
                    <a:pt x="484335" y="265535"/>
                  </a:cubicBezTo>
                  <a:cubicBezTo>
                    <a:pt x="485056" y="606570"/>
                    <a:pt x="484335" y="947606"/>
                    <a:pt x="485417" y="1288641"/>
                  </a:cubicBezTo>
                  <a:cubicBezTo>
                    <a:pt x="485417" y="1314247"/>
                    <a:pt x="480007" y="1323336"/>
                    <a:pt x="452669" y="1323264"/>
                  </a:cubicBezTo>
                  <a:cubicBezTo>
                    <a:pt x="392151" y="1323264"/>
                    <a:pt x="331633" y="1326365"/>
                    <a:pt x="271188" y="1330044"/>
                  </a:cubicBezTo>
                  <a:cubicBezTo>
                    <a:pt x="245365" y="1331631"/>
                    <a:pt x="249548" y="1315618"/>
                    <a:pt x="249548" y="1300470"/>
                  </a:cubicBezTo>
                  <a:cubicBezTo>
                    <a:pt x="249455" y="1127594"/>
                    <a:pt x="249426" y="954725"/>
                    <a:pt x="249476" y="78184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22" name="Google Shape;122;p4"/>
            <p:cNvSpPr/>
            <p:nvPr/>
          </p:nvSpPr>
          <p:spPr>
            <a:xfrm>
              <a:off x="6790332" y="2671693"/>
              <a:ext cx="648400" cy="1359913"/>
            </a:xfrm>
            <a:custGeom>
              <a:rect b="b" l="l" r="r" t="t"/>
              <a:pathLst>
                <a:path extrusionOk="0" h="1359913" w="648400">
                  <a:moveTo>
                    <a:pt x="304" y="663918"/>
                  </a:moveTo>
                  <a:cubicBezTo>
                    <a:pt x="304" y="452647"/>
                    <a:pt x="737" y="241375"/>
                    <a:pt x="-200" y="30104"/>
                  </a:cubicBezTo>
                  <a:cubicBezTo>
                    <a:pt x="-200" y="5867"/>
                    <a:pt x="6580" y="-913"/>
                    <a:pt x="30455" y="-192"/>
                  </a:cubicBezTo>
                  <a:cubicBezTo>
                    <a:pt x="87150" y="1540"/>
                    <a:pt x="143917" y="1684"/>
                    <a:pt x="200540" y="-192"/>
                  </a:cubicBezTo>
                  <a:cubicBezTo>
                    <a:pt x="226363" y="-1057"/>
                    <a:pt x="234730" y="5218"/>
                    <a:pt x="234658" y="32700"/>
                  </a:cubicBezTo>
                  <a:cubicBezTo>
                    <a:pt x="233720" y="378424"/>
                    <a:pt x="234658" y="724075"/>
                    <a:pt x="233288" y="1069799"/>
                  </a:cubicBezTo>
                  <a:cubicBezTo>
                    <a:pt x="233288" y="1099806"/>
                    <a:pt x="241943" y="1105865"/>
                    <a:pt x="270219" y="1106802"/>
                  </a:cubicBezTo>
                  <a:cubicBezTo>
                    <a:pt x="388225" y="1111347"/>
                    <a:pt x="506159" y="1119137"/>
                    <a:pt x="624165" y="1124907"/>
                  </a:cubicBezTo>
                  <a:cubicBezTo>
                    <a:pt x="643064" y="1125773"/>
                    <a:pt x="648401" y="1132120"/>
                    <a:pt x="648113" y="1151019"/>
                  </a:cubicBezTo>
                  <a:cubicBezTo>
                    <a:pt x="647009" y="1213534"/>
                    <a:pt x="647009" y="1275928"/>
                    <a:pt x="648113" y="1338198"/>
                  </a:cubicBezTo>
                  <a:cubicBezTo>
                    <a:pt x="648474" y="1356808"/>
                    <a:pt x="642559" y="1360559"/>
                    <a:pt x="624887" y="1359477"/>
                  </a:cubicBezTo>
                  <a:cubicBezTo>
                    <a:pt x="432225" y="1347648"/>
                    <a:pt x="239491" y="1336323"/>
                    <a:pt x="46540" y="1329903"/>
                  </a:cubicBezTo>
                  <a:cubicBezTo>
                    <a:pt x="-10659" y="1328028"/>
                    <a:pt x="665" y="1333871"/>
                    <a:pt x="593" y="1283307"/>
                  </a:cubicBezTo>
                  <a:cubicBezTo>
                    <a:pt x="16" y="1076796"/>
                    <a:pt x="304" y="870141"/>
                    <a:pt x="304" y="66391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23" name="Google Shape;123;p4"/>
            <p:cNvSpPr/>
            <p:nvPr/>
          </p:nvSpPr>
          <p:spPr>
            <a:xfrm>
              <a:off x="7629214" y="2671620"/>
              <a:ext cx="236304" cy="1392345"/>
            </a:xfrm>
            <a:custGeom>
              <a:rect b="b" l="l" r="r" t="t"/>
              <a:pathLst>
                <a:path extrusionOk="0" h="1392345" w="236304">
                  <a:moveTo>
                    <a:pt x="235309" y="698470"/>
                  </a:moveTo>
                  <a:cubicBezTo>
                    <a:pt x="235309" y="920345"/>
                    <a:pt x="234876" y="1142219"/>
                    <a:pt x="235958" y="1364166"/>
                  </a:cubicBezTo>
                  <a:cubicBezTo>
                    <a:pt x="235958" y="1388763"/>
                    <a:pt x="230332" y="1394173"/>
                    <a:pt x="206024" y="1391432"/>
                  </a:cubicBezTo>
                  <a:cubicBezTo>
                    <a:pt x="148752" y="1385084"/>
                    <a:pt x="91119" y="1380684"/>
                    <a:pt x="33559" y="1378665"/>
                  </a:cubicBezTo>
                  <a:cubicBezTo>
                    <a:pt x="7520" y="1377727"/>
                    <a:pt x="-415" y="1370225"/>
                    <a:pt x="-271" y="1343681"/>
                  </a:cubicBezTo>
                  <a:cubicBezTo>
                    <a:pt x="739" y="1102547"/>
                    <a:pt x="307" y="861414"/>
                    <a:pt x="307" y="620352"/>
                  </a:cubicBezTo>
                  <a:cubicBezTo>
                    <a:pt x="307" y="424372"/>
                    <a:pt x="739" y="228392"/>
                    <a:pt x="-198" y="32484"/>
                  </a:cubicBezTo>
                  <a:cubicBezTo>
                    <a:pt x="-198" y="7383"/>
                    <a:pt x="5860" y="-1056"/>
                    <a:pt x="31828" y="-191"/>
                  </a:cubicBezTo>
                  <a:cubicBezTo>
                    <a:pt x="88523" y="1778"/>
                    <a:pt x="145239" y="1778"/>
                    <a:pt x="201985" y="-191"/>
                  </a:cubicBezTo>
                  <a:cubicBezTo>
                    <a:pt x="227735" y="-1056"/>
                    <a:pt x="236175" y="5147"/>
                    <a:pt x="236031" y="32701"/>
                  </a:cubicBezTo>
                  <a:cubicBezTo>
                    <a:pt x="234804" y="254648"/>
                    <a:pt x="235309" y="476595"/>
                    <a:pt x="235309" y="69847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124" name="Google Shape;124;p4"/>
          <p:cNvSpPr/>
          <p:nvPr/>
        </p:nvSpPr>
        <p:spPr>
          <a:xfrm>
            <a:off x="5346027" y="6211041"/>
            <a:ext cx="4147333" cy="363682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5" name="Google Shape;125;p4"/>
          <p:cNvSpPr txBox="1"/>
          <p:nvPr>
            <p:ph type="title"/>
          </p:nvPr>
        </p:nvSpPr>
        <p:spPr>
          <a:xfrm>
            <a:off x="753130" y="1149306"/>
            <a:ext cx="5257800" cy="66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/>
              <a:t>Streaming </a:t>
            </a:r>
            <a:r>
              <a:rPr lang="en-US">
                <a:solidFill>
                  <a:schemeClr val="lt1"/>
                </a:solidFill>
              </a:rPr>
              <a:t>Leader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descr="A cartoon character sitting on a red couch eating popcorn&#10;&#10;Description automatically generated" id="126" name="Google Shape;126;p4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6" l="0" r="0" t="7"/>
          <a:stretch/>
        </p:blipFill>
        <p:spPr>
          <a:xfrm>
            <a:off x="5945164" y="2508453"/>
            <a:ext cx="4147335" cy="3949487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4"/>
          <p:cNvSpPr txBox="1"/>
          <p:nvPr>
            <p:ph idx="1" type="body"/>
          </p:nvPr>
        </p:nvSpPr>
        <p:spPr>
          <a:xfrm>
            <a:off x="570830" y="1814093"/>
            <a:ext cx="5257800" cy="39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270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50"/>
              <a:buAutoNum type="arabicPeriod"/>
            </a:pPr>
            <a:r>
              <a:rPr lang="en-US" sz="1550">
                <a:solidFill>
                  <a:schemeClr val="lt1"/>
                </a:solidFill>
              </a:rPr>
              <a:t>O</a:t>
            </a:r>
            <a:r>
              <a:rPr lang="en-US" sz="1550">
                <a:solidFill>
                  <a:schemeClr val="lt1"/>
                </a:solidFill>
              </a:rPr>
              <a:t>perates </a:t>
            </a:r>
            <a:r>
              <a:rPr lang="en-US" sz="1550">
                <a:solidFill>
                  <a:schemeClr val="lt1"/>
                </a:solidFill>
              </a:rPr>
              <a:t>in over 190 countries with 230+ million subscribers</a:t>
            </a:r>
            <a:endParaRPr sz="1550">
              <a:solidFill>
                <a:schemeClr val="lt1"/>
              </a:solidFill>
            </a:endParaRPr>
          </a:p>
          <a:p>
            <a:pPr indent="-3270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50"/>
              <a:buAutoNum type="arabicPeriod"/>
            </a:pPr>
            <a:r>
              <a:rPr lang="en-US" sz="1550">
                <a:solidFill>
                  <a:schemeClr val="lt1"/>
                </a:solidFill>
              </a:rPr>
              <a:t>Produces movies, series, documentaries, and specials in various genres and languages.</a:t>
            </a:r>
            <a:endParaRPr sz="1550">
              <a:solidFill>
                <a:schemeClr val="lt1"/>
              </a:solidFill>
            </a:endParaRPr>
          </a:p>
          <a:p>
            <a:pPr indent="-3270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50"/>
              <a:buAutoNum type="arabicPeriod"/>
            </a:pPr>
            <a:r>
              <a:rPr lang="en-US" sz="1550">
                <a:solidFill>
                  <a:schemeClr val="lt1"/>
                </a:solidFill>
              </a:rPr>
              <a:t>Has won multiple Oscars, Emmys, and Golden Globes for its original content.</a:t>
            </a:r>
            <a:endParaRPr sz="1550">
              <a:solidFill>
                <a:schemeClr val="lt1"/>
              </a:solidFill>
            </a:endParaRPr>
          </a:p>
          <a:p>
            <a:pPr indent="-3270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50"/>
              <a:buAutoNum type="arabicPeriod"/>
            </a:pPr>
            <a:r>
              <a:rPr lang="en-US" sz="1550">
                <a:solidFill>
                  <a:schemeClr val="lt1"/>
                </a:solidFill>
              </a:rPr>
              <a:t>Offers interactive content, personalized recommendations, and high-quality streaming (4K, HDR, Dolby Atmos).</a:t>
            </a:r>
            <a:endParaRPr sz="1550">
              <a:solidFill>
                <a:schemeClr val="lt1"/>
              </a:solidFill>
            </a:endParaRPr>
          </a:p>
          <a:p>
            <a:pPr indent="-3270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50"/>
              <a:buAutoNum type="arabicPeriod"/>
            </a:pPr>
            <a:r>
              <a:rPr lang="en-US" sz="1550">
                <a:solidFill>
                  <a:schemeClr val="lt1"/>
                </a:solidFill>
              </a:rPr>
              <a:t>Competes with Disney+, Amazon Prime Video, HBO Max, and Apple TV+.</a:t>
            </a:r>
            <a:endParaRPr sz="1550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5"/>
          <p:cNvSpPr/>
          <p:nvPr/>
        </p:nvSpPr>
        <p:spPr>
          <a:xfrm>
            <a:off x="6331675" y="2110050"/>
            <a:ext cx="5513100" cy="3799800"/>
          </a:xfrm>
          <a:prstGeom prst="roundRect">
            <a:avLst>
              <a:gd fmla="val 5733" name="adj"/>
            </a:avLst>
          </a:prstGeom>
          <a:gradFill>
            <a:gsLst>
              <a:gs pos="0">
                <a:schemeClr val="accent1"/>
              </a:gs>
              <a:gs pos="100000">
                <a:srgbClr val="60080C"/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33" name="Google Shape;133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787042" y="2267723"/>
            <a:ext cx="710508" cy="710508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5"/>
          <p:cNvSpPr txBox="1"/>
          <p:nvPr/>
        </p:nvSpPr>
        <p:spPr>
          <a:xfrm>
            <a:off x="6817375" y="2312025"/>
            <a:ext cx="4166700" cy="6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Today : </a:t>
            </a:r>
            <a:r>
              <a:rPr b="1" lang="en-US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Advanced Recommendation System</a:t>
            </a:r>
            <a:endParaRPr/>
          </a:p>
        </p:txBody>
      </p:sp>
      <p:sp>
        <p:nvSpPr>
          <p:cNvPr id="135" name="Google Shape;135;p5"/>
          <p:cNvSpPr txBox="1"/>
          <p:nvPr/>
        </p:nvSpPr>
        <p:spPr>
          <a:xfrm>
            <a:off x="6396875" y="2593100"/>
            <a:ext cx="5513100" cy="315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AutoNum type="arabicPeriod"/>
            </a:pPr>
            <a:r>
              <a:rPr lang="en-US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Machine Learning and AI </a:t>
            </a:r>
            <a:endParaRPr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</a:pPr>
            <a:r>
              <a:rPr lang="en-US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Sophisticated machine learning and AI algorithms.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AutoNum type="arabicPeriod"/>
            </a:pPr>
            <a:r>
              <a:rPr lang="en-US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Hybrid Models</a:t>
            </a:r>
            <a:endParaRPr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Char char="○"/>
            </a:pPr>
            <a:r>
              <a:rPr lang="en-US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Filtering using content metadata and user behavior.</a:t>
            </a:r>
            <a:endParaRPr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AutoNum type="arabicPeriod"/>
            </a:pPr>
            <a:r>
              <a:rPr lang="en-US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Global Reach</a:t>
            </a:r>
            <a:endParaRPr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Char char="○"/>
            </a:pPr>
            <a:r>
              <a:rPr lang="en-US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Provides region-specific recommendations and multi-language support.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6" name="Google Shape;136;p5"/>
          <p:cNvSpPr/>
          <p:nvPr/>
        </p:nvSpPr>
        <p:spPr>
          <a:xfrm>
            <a:off x="318650" y="2110050"/>
            <a:ext cx="5623200" cy="3799800"/>
          </a:xfrm>
          <a:prstGeom prst="roundRect">
            <a:avLst>
              <a:gd fmla="val 5733" name="adj"/>
            </a:avLst>
          </a:prstGeom>
          <a:gradFill>
            <a:gsLst>
              <a:gs pos="0">
                <a:schemeClr val="lt1"/>
              </a:gs>
              <a:gs pos="100000">
                <a:srgbClr val="BFBFBF"/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37" name="Google Shape;137;p5"/>
          <p:cNvSpPr txBox="1"/>
          <p:nvPr/>
        </p:nvSpPr>
        <p:spPr>
          <a:xfrm>
            <a:off x="750825" y="2345925"/>
            <a:ext cx="3753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3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262626"/>
                </a:solidFill>
                <a:latin typeface="Inter"/>
                <a:ea typeface="Inter"/>
                <a:cs typeface="Inter"/>
                <a:sym typeface="Inter"/>
              </a:rPr>
              <a:t>Yesterday: Basic Recommendation System</a:t>
            </a:r>
            <a:endParaRPr b="1" sz="1600">
              <a:solidFill>
                <a:srgbClr val="262626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38" name="Google Shape;138;p5"/>
          <p:cNvSpPr txBox="1"/>
          <p:nvPr/>
        </p:nvSpPr>
        <p:spPr>
          <a:xfrm>
            <a:off x="750824" y="3033019"/>
            <a:ext cx="5257800" cy="11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Roboto"/>
              <a:buAutoNum type="arabicPeriod"/>
            </a:pPr>
            <a:r>
              <a:rPr b="1" lang="en-US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Cinematch Algorithm</a:t>
            </a:r>
            <a:r>
              <a:rPr lang="en-US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 User ratings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Roboto"/>
              <a:buAutoNum type="arabicPeriod"/>
            </a:pPr>
            <a:r>
              <a:rPr b="1" lang="en-US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Netflix Competition  (2006-2009)</a:t>
            </a:r>
            <a:r>
              <a:rPr lang="en-US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Improve Cinematch's accuracy by 10%. (team  "BellKor's Pragmatic Chaos.")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9" name="Google Shape;139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50510" y="2319948"/>
            <a:ext cx="606049" cy="6060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0" name="Google Shape;140;p5"/>
          <p:cNvGrpSpPr/>
          <p:nvPr/>
        </p:nvGrpSpPr>
        <p:grpSpPr>
          <a:xfrm>
            <a:off x="10787062" y="6073899"/>
            <a:ext cx="1404938" cy="384051"/>
            <a:chOff x="10787062" y="6073899"/>
            <a:chExt cx="1404938" cy="384051"/>
          </a:xfrm>
        </p:grpSpPr>
        <p:sp>
          <p:nvSpPr>
            <p:cNvPr id="141" name="Google Shape;141;p5"/>
            <p:cNvSpPr/>
            <p:nvPr/>
          </p:nvSpPr>
          <p:spPr>
            <a:xfrm>
              <a:off x="10787062" y="6073899"/>
              <a:ext cx="1404938" cy="384051"/>
            </a:xfrm>
            <a:prstGeom prst="rect">
              <a:avLst/>
            </a:prstGeom>
            <a:solidFill>
              <a:schemeClr val="lt1">
                <a:alpha val="24705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42" name="Google Shape;142;p5"/>
            <p:cNvSpPr/>
            <p:nvPr/>
          </p:nvSpPr>
          <p:spPr>
            <a:xfrm>
              <a:off x="10787062" y="6073899"/>
              <a:ext cx="120040" cy="38405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43" name="Google Shape;143;p5"/>
            <p:cNvSpPr txBox="1"/>
            <p:nvPr/>
          </p:nvSpPr>
          <p:spPr>
            <a:xfrm>
              <a:off x="10971146" y="6138966"/>
              <a:ext cx="375712" cy="2539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050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rPr>
                <a:t>05</a:t>
              </a:r>
              <a:endParaRPr b="1" sz="105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144" name="Google Shape;144;p5"/>
          <p:cNvGrpSpPr/>
          <p:nvPr/>
        </p:nvGrpSpPr>
        <p:grpSpPr>
          <a:xfrm>
            <a:off x="570811" y="500256"/>
            <a:ext cx="1428174" cy="384304"/>
            <a:chOff x="3283107" y="2671620"/>
            <a:chExt cx="5622870" cy="1513045"/>
          </a:xfrm>
        </p:grpSpPr>
        <p:sp>
          <p:nvSpPr>
            <p:cNvPr id="145" name="Google Shape;145;p5"/>
            <p:cNvSpPr/>
            <p:nvPr/>
          </p:nvSpPr>
          <p:spPr>
            <a:xfrm>
              <a:off x="3283107" y="2671976"/>
              <a:ext cx="769710" cy="1512689"/>
            </a:xfrm>
            <a:custGeom>
              <a:rect b="b" l="l" r="r" t="t"/>
              <a:pathLst>
                <a:path extrusionOk="0" h="1512689" w="769710">
                  <a:moveTo>
                    <a:pt x="535589" y="855864"/>
                  </a:moveTo>
                  <a:cubicBezTo>
                    <a:pt x="535589" y="659307"/>
                    <a:pt x="535589" y="464482"/>
                    <a:pt x="535589" y="269656"/>
                  </a:cubicBezTo>
                  <a:cubicBezTo>
                    <a:pt x="535589" y="187044"/>
                    <a:pt x="535084" y="104454"/>
                    <a:pt x="534074" y="21886"/>
                  </a:cubicBezTo>
                  <a:cubicBezTo>
                    <a:pt x="534074" y="5945"/>
                    <a:pt x="538979" y="-402"/>
                    <a:pt x="555713" y="-258"/>
                  </a:cubicBezTo>
                  <a:cubicBezTo>
                    <a:pt x="620054" y="391"/>
                    <a:pt x="684539" y="752"/>
                    <a:pt x="748880" y="-258"/>
                  </a:cubicBezTo>
                  <a:cubicBezTo>
                    <a:pt x="772900" y="-691"/>
                    <a:pt x="768861" y="14168"/>
                    <a:pt x="768861" y="28594"/>
                  </a:cubicBezTo>
                  <a:cubicBezTo>
                    <a:pt x="768861" y="197669"/>
                    <a:pt x="768861" y="366723"/>
                    <a:pt x="768861" y="535747"/>
                  </a:cubicBezTo>
                  <a:cubicBezTo>
                    <a:pt x="768861" y="820087"/>
                    <a:pt x="768861" y="1104427"/>
                    <a:pt x="769438" y="1388768"/>
                  </a:cubicBezTo>
                  <a:cubicBezTo>
                    <a:pt x="769438" y="1414446"/>
                    <a:pt x="763018" y="1422669"/>
                    <a:pt x="736474" y="1424833"/>
                  </a:cubicBezTo>
                  <a:cubicBezTo>
                    <a:pt x="668526" y="1429883"/>
                    <a:pt x="600795" y="1438899"/>
                    <a:pt x="533064" y="1446905"/>
                  </a:cubicBezTo>
                  <a:cubicBezTo>
                    <a:pt x="515464" y="1448997"/>
                    <a:pt x="506304" y="1445535"/>
                    <a:pt x="499668" y="1426059"/>
                  </a:cubicBezTo>
                  <a:cubicBezTo>
                    <a:pt x="451773" y="1285693"/>
                    <a:pt x="401858" y="1146047"/>
                    <a:pt x="352881" y="1006041"/>
                  </a:cubicBezTo>
                  <a:cubicBezTo>
                    <a:pt x="316816" y="902172"/>
                    <a:pt x="280750" y="798087"/>
                    <a:pt x="244685" y="694147"/>
                  </a:cubicBezTo>
                  <a:cubicBezTo>
                    <a:pt x="243242" y="690035"/>
                    <a:pt x="243891" y="684265"/>
                    <a:pt x="234081" y="683183"/>
                  </a:cubicBezTo>
                  <a:cubicBezTo>
                    <a:pt x="234081" y="696166"/>
                    <a:pt x="234081" y="708934"/>
                    <a:pt x="234081" y="721701"/>
                  </a:cubicBezTo>
                  <a:cubicBezTo>
                    <a:pt x="234081" y="965648"/>
                    <a:pt x="233576" y="1209666"/>
                    <a:pt x="234514" y="1453613"/>
                  </a:cubicBezTo>
                  <a:cubicBezTo>
                    <a:pt x="234514" y="1479004"/>
                    <a:pt x="226652" y="1485640"/>
                    <a:pt x="202344" y="1488020"/>
                  </a:cubicBezTo>
                  <a:cubicBezTo>
                    <a:pt x="144639" y="1493646"/>
                    <a:pt x="88016" y="1502446"/>
                    <a:pt x="31033" y="1511390"/>
                  </a:cubicBezTo>
                  <a:cubicBezTo>
                    <a:pt x="7662" y="1515069"/>
                    <a:pt x="-344" y="1509587"/>
                    <a:pt x="-272" y="1483909"/>
                  </a:cubicBezTo>
                  <a:cubicBezTo>
                    <a:pt x="543" y="999766"/>
                    <a:pt x="543" y="515644"/>
                    <a:pt x="-272" y="31552"/>
                  </a:cubicBezTo>
                  <a:cubicBezTo>
                    <a:pt x="-272" y="5513"/>
                    <a:pt x="6941" y="-1051"/>
                    <a:pt x="32187" y="-114"/>
                  </a:cubicBezTo>
                  <a:cubicBezTo>
                    <a:pt x="86934" y="1762"/>
                    <a:pt x="141754" y="968"/>
                    <a:pt x="196501" y="-114"/>
                  </a:cubicBezTo>
                  <a:cubicBezTo>
                    <a:pt x="214534" y="-114"/>
                    <a:pt x="222829" y="4863"/>
                    <a:pt x="229393" y="23112"/>
                  </a:cubicBezTo>
                  <a:cubicBezTo>
                    <a:pt x="302389" y="227748"/>
                    <a:pt x="376757" y="431951"/>
                    <a:pt x="450691" y="636225"/>
                  </a:cubicBezTo>
                  <a:cubicBezTo>
                    <a:pt x="475742" y="705377"/>
                    <a:pt x="500771" y="774594"/>
                    <a:pt x="525779" y="843890"/>
                  </a:cubicBezTo>
                  <a:cubicBezTo>
                    <a:pt x="527005" y="848218"/>
                    <a:pt x="526068" y="853628"/>
                    <a:pt x="535589" y="85586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46" name="Google Shape;146;p5"/>
            <p:cNvSpPr/>
            <p:nvPr/>
          </p:nvSpPr>
          <p:spPr>
            <a:xfrm>
              <a:off x="8047056" y="2671971"/>
              <a:ext cx="858921" cy="1512047"/>
            </a:xfrm>
            <a:custGeom>
              <a:rect b="b" l="l" r="r" t="t"/>
              <a:pathLst>
                <a:path extrusionOk="0" h="1512047" w="858921">
                  <a:moveTo>
                    <a:pt x="416586" y="1030859"/>
                  </a:moveTo>
                  <a:cubicBezTo>
                    <a:pt x="368042" y="1142590"/>
                    <a:pt x="321374" y="1250137"/>
                    <a:pt x="274560" y="1357684"/>
                  </a:cubicBezTo>
                  <a:cubicBezTo>
                    <a:pt x="271170" y="1365546"/>
                    <a:pt x="267780" y="1373409"/>
                    <a:pt x="264102" y="1381127"/>
                  </a:cubicBezTo>
                  <a:cubicBezTo>
                    <a:pt x="238567" y="1435153"/>
                    <a:pt x="238567" y="1435369"/>
                    <a:pt x="180357" y="1429671"/>
                  </a:cubicBezTo>
                  <a:cubicBezTo>
                    <a:pt x="124961" y="1424261"/>
                    <a:pt x="69636" y="1418058"/>
                    <a:pt x="14456" y="1412792"/>
                  </a:cubicBezTo>
                  <a:cubicBezTo>
                    <a:pt x="535" y="1411422"/>
                    <a:pt x="-3937" y="1409185"/>
                    <a:pt x="2843" y="1393605"/>
                  </a:cubicBezTo>
                  <a:cubicBezTo>
                    <a:pt x="97263" y="1177212"/>
                    <a:pt x="190383" y="960819"/>
                    <a:pt x="285236" y="744427"/>
                  </a:cubicBezTo>
                  <a:cubicBezTo>
                    <a:pt x="293949" y="726675"/>
                    <a:pt x="294396" y="705988"/>
                    <a:pt x="286462" y="687876"/>
                  </a:cubicBezTo>
                  <a:cubicBezTo>
                    <a:pt x="199905" y="467083"/>
                    <a:pt x="114646" y="245857"/>
                    <a:pt x="28017" y="25137"/>
                  </a:cubicBezTo>
                  <a:cubicBezTo>
                    <a:pt x="19577" y="3498"/>
                    <a:pt x="23184" y="-542"/>
                    <a:pt x="45112" y="-253"/>
                  </a:cubicBezTo>
                  <a:cubicBezTo>
                    <a:pt x="112338" y="757"/>
                    <a:pt x="179708" y="973"/>
                    <a:pt x="247078" y="-253"/>
                  </a:cubicBezTo>
                  <a:cubicBezTo>
                    <a:pt x="266265" y="-253"/>
                    <a:pt x="273839" y="6960"/>
                    <a:pt x="280042" y="23406"/>
                  </a:cubicBezTo>
                  <a:cubicBezTo>
                    <a:pt x="327843" y="148430"/>
                    <a:pt x="376048" y="273195"/>
                    <a:pt x="424665" y="397693"/>
                  </a:cubicBezTo>
                  <a:cubicBezTo>
                    <a:pt x="425242" y="399208"/>
                    <a:pt x="427262" y="400218"/>
                    <a:pt x="430291" y="403031"/>
                  </a:cubicBezTo>
                  <a:cubicBezTo>
                    <a:pt x="443780" y="386441"/>
                    <a:pt x="448684" y="365956"/>
                    <a:pt x="456763" y="347490"/>
                  </a:cubicBezTo>
                  <a:cubicBezTo>
                    <a:pt x="504225" y="239056"/>
                    <a:pt x="551111" y="130354"/>
                    <a:pt x="597346" y="21386"/>
                  </a:cubicBezTo>
                  <a:cubicBezTo>
                    <a:pt x="603189" y="7537"/>
                    <a:pt x="610330" y="-253"/>
                    <a:pt x="626848" y="-253"/>
                  </a:cubicBezTo>
                  <a:cubicBezTo>
                    <a:pt x="697970" y="540"/>
                    <a:pt x="769091" y="684"/>
                    <a:pt x="840212" y="-253"/>
                  </a:cubicBezTo>
                  <a:cubicBezTo>
                    <a:pt x="860624" y="-253"/>
                    <a:pt x="861851" y="4652"/>
                    <a:pt x="854638" y="22324"/>
                  </a:cubicBezTo>
                  <a:cubicBezTo>
                    <a:pt x="768585" y="219479"/>
                    <a:pt x="682894" y="416642"/>
                    <a:pt x="597707" y="613798"/>
                  </a:cubicBezTo>
                  <a:cubicBezTo>
                    <a:pt x="593956" y="622598"/>
                    <a:pt x="590494" y="631470"/>
                    <a:pt x="586238" y="640125"/>
                  </a:cubicBezTo>
                  <a:cubicBezTo>
                    <a:pt x="548081" y="720768"/>
                    <a:pt x="549307" y="720263"/>
                    <a:pt x="581982" y="803213"/>
                  </a:cubicBezTo>
                  <a:cubicBezTo>
                    <a:pt x="663346" y="1009796"/>
                    <a:pt x="743484" y="1216812"/>
                    <a:pt x="824127" y="1423540"/>
                  </a:cubicBezTo>
                  <a:cubicBezTo>
                    <a:pt x="832133" y="1444025"/>
                    <a:pt x="840139" y="1464510"/>
                    <a:pt x="847857" y="1485067"/>
                  </a:cubicBezTo>
                  <a:cubicBezTo>
                    <a:pt x="858677" y="1513920"/>
                    <a:pt x="858317" y="1513920"/>
                    <a:pt x="826218" y="1509880"/>
                  </a:cubicBezTo>
                  <a:cubicBezTo>
                    <a:pt x="764402" y="1501513"/>
                    <a:pt x="702802" y="1489467"/>
                    <a:pt x="640769" y="1485428"/>
                  </a:cubicBezTo>
                  <a:cubicBezTo>
                    <a:pt x="600737" y="1482903"/>
                    <a:pt x="586094" y="1463789"/>
                    <a:pt x="573471" y="1429743"/>
                  </a:cubicBezTo>
                  <a:cubicBezTo>
                    <a:pt x="525144" y="1299907"/>
                    <a:pt x="474002" y="1170937"/>
                    <a:pt x="423799" y="1041678"/>
                  </a:cubicBezTo>
                  <a:cubicBezTo>
                    <a:pt x="421643" y="1037913"/>
                    <a:pt x="419226" y="1034299"/>
                    <a:pt x="416586" y="103085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47" name="Google Shape;147;p5"/>
            <p:cNvSpPr/>
            <p:nvPr/>
          </p:nvSpPr>
          <p:spPr>
            <a:xfrm>
              <a:off x="4281328" y="2671768"/>
              <a:ext cx="653651" cy="1396785"/>
            </a:xfrm>
            <a:custGeom>
              <a:rect b="b" l="l" r="r" t="t"/>
              <a:pathLst>
                <a:path extrusionOk="0" h="1396785" w="653651">
                  <a:moveTo>
                    <a:pt x="232" y="698684"/>
                  </a:moveTo>
                  <a:cubicBezTo>
                    <a:pt x="232" y="475871"/>
                    <a:pt x="593" y="253059"/>
                    <a:pt x="-273" y="30318"/>
                  </a:cubicBezTo>
                  <a:cubicBezTo>
                    <a:pt x="-273" y="6515"/>
                    <a:pt x="5859" y="-409"/>
                    <a:pt x="30095" y="-265"/>
                  </a:cubicBezTo>
                  <a:cubicBezTo>
                    <a:pt x="227250" y="745"/>
                    <a:pt x="424413" y="745"/>
                    <a:pt x="621569" y="-265"/>
                  </a:cubicBezTo>
                  <a:cubicBezTo>
                    <a:pt x="647536" y="-265"/>
                    <a:pt x="654172" y="6948"/>
                    <a:pt x="653306" y="32266"/>
                  </a:cubicBezTo>
                  <a:cubicBezTo>
                    <a:pt x="651431" y="88817"/>
                    <a:pt x="651503" y="145584"/>
                    <a:pt x="653306" y="202207"/>
                  </a:cubicBezTo>
                  <a:cubicBezTo>
                    <a:pt x="654100" y="227813"/>
                    <a:pt x="648041" y="236901"/>
                    <a:pt x="620270" y="236541"/>
                  </a:cubicBezTo>
                  <a:cubicBezTo>
                    <a:pt x="501110" y="234954"/>
                    <a:pt x="381877" y="236541"/>
                    <a:pt x="262717" y="235315"/>
                  </a:cubicBezTo>
                  <a:cubicBezTo>
                    <a:pt x="239924" y="235315"/>
                    <a:pt x="233432" y="241446"/>
                    <a:pt x="233865" y="264167"/>
                  </a:cubicBezTo>
                  <a:cubicBezTo>
                    <a:pt x="235091" y="351517"/>
                    <a:pt x="235307" y="438940"/>
                    <a:pt x="233865" y="526291"/>
                  </a:cubicBezTo>
                  <a:cubicBezTo>
                    <a:pt x="233432" y="551176"/>
                    <a:pt x="239202" y="559471"/>
                    <a:pt x="265458" y="558966"/>
                  </a:cubicBezTo>
                  <a:cubicBezTo>
                    <a:pt x="352881" y="557307"/>
                    <a:pt x="440376" y="558966"/>
                    <a:pt x="527799" y="557812"/>
                  </a:cubicBezTo>
                  <a:cubicBezTo>
                    <a:pt x="549871" y="557812"/>
                    <a:pt x="555569" y="564448"/>
                    <a:pt x="555064" y="585655"/>
                  </a:cubicBezTo>
                  <a:cubicBezTo>
                    <a:pt x="553766" y="645184"/>
                    <a:pt x="553766" y="704721"/>
                    <a:pt x="555064" y="764251"/>
                  </a:cubicBezTo>
                  <a:cubicBezTo>
                    <a:pt x="555569" y="785385"/>
                    <a:pt x="550015" y="792526"/>
                    <a:pt x="527799" y="792238"/>
                  </a:cubicBezTo>
                  <a:cubicBezTo>
                    <a:pt x="440376" y="790939"/>
                    <a:pt x="352881" y="792743"/>
                    <a:pt x="265458" y="791084"/>
                  </a:cubicBezTo>
                  <a:cubicBezTo>
                    <a:pt x="239202" y="790507"/>
                    <a:pt x="233504" y="798802"/>
                    <a:pt x="233865" y="823687"/>
                  </a:cubicBezTo>
                  <a:cubicBezTo>
                    <a:pt x="235358" y="920725"/>
                    <a:pt x="235358" y="1017719"/>
                    <a:pt x="233865" y="1114663"/>
                  </a:cubicBezTo>
                  <a:cubicBezTo>
                    <a:pt x="233865" y="1138466"/>
                    <a:pt x="241078" y="1143516"/>
                    <a:pt x="263438" y="1141856"/>
                  </a:cubicBezTo>
                  <a:cubicBezTo>
                    <a:pt x="385051" y="1132768"/>
                    <a:pt x="506880" y="1125627"/>
                    <a:pt x="628565" y="1116394"/>
                  </a:cubicBezTo>
                  <a:cubicBezTo>
                    <a:pt x="648690" y="1114880"/>
                    <a:pt x="653523" y="1120578"/>
                    <a:pt x="653234" y="1139404"/>
                  </a:cubicBezTo>
                  <a:cubicBezTo>
                    <a:pt x="652462" y="1201920"/>
                    <a:pt x="652462" y="1264429"/>
                    <a:pt x="653234" y="1326944"/>
                  </a:cubicBezTo>
                  <a:cubicBezTo>
                    <a:pt x="653234" y="1344617"/>
                    <a:pt x="647536" y="1349738"/>
                    <a:pt x="630441" y="1350820"/>
                  </a:cubicBezTo>
                  <a:cubicBezTo>
                    <a:pt x="520225" y="1357744"/>
                    <a:pt x="410081" y="1365297"/>
                    <a:pt x="300009" y="1373469"/>
                  </a:cubicBezTo>
                  <a:cubicBezTo>
                    <a:pt x="209052" y="1380249"/>
                    <a:pt x="118167" y="1387246"/>
                    <a:pt x="27426" y="1396118"/>
                  </a:cubicBezTo>
                  <a:cubicBezTo>
                    <a:pt x="4344" y="1398354"/>
                    <a:pt x="232" y="1391430"/>
                    <a:pt x="305" y="1370295"/>
                  </a:cubicBezTo>
                  <a:cubicBezTo>
                    <a:pt x="593" y="1146257"/>
                    <a:pt x="232" y="922434"/>
                    <a:pt x="232" y="69868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48" name="Google Shape;148;p5"/>
            <p:cNvSpPr/>
            <p:nvPr/>
          </p:nvSpPr>
          <p:spPr>
            <a:xfrm>
              <a:off x="5974096" y="2671766"/>
              <a:ext cx="663375" cy="1317013"/>
            </a:xfrm>
            <a:custGeom>
              <a:rect b="b" l="l" r="r" t="t"/>
              <a:pathLst>
                <a:path extrusionOk="0" h="1317013" w="663375">
                  <a:moveTo>
                    <a:pt x="523" y="658219"/>
                  </a:moveTo>
                  <a:cubicBezTo>
                    <a:pt x="523" y="449832"/>
                    <a:pt x="1100" y="241446"/>
                    <a:pt x="-54" y="33060"/>
                  </a:cubicBezTo>
                  <a:cubicBezTo>
                    <a:pt x="-54" y="5866"/>
                    <a:pt x="8025" y="-409"/>
                    <a:pt x="34208" y="-265"/>
                  </a:cubicBezTo>
                  <a:cubicBezTo>
                    <a:pt x="233145" y="745"/>
                    <a:pt x="432061" y="745"/>
                    <a:pt x="630948" y="-265"/>
                  </a:cubicBezTo>
                  <a:cubicBezTo>
                    <a:pt x="656554" y="-265"/>
                    <a:pt x="663840" y="6371"/>
                    <a:pt x="663046" y="31905"/>
                  </a:cubicBezTo>
                  <a:cubicBezTo>
                    <a:pt x="661099" y="91341"/>
                    <a:pt x="661676" y="150922"/>
                    <a:pt x="663046" y="210430"/>
                  </a:cubicBezTo>
                  <a:cubicBezTo>
                    <a:pt x="663479" y="230771"/>
                    <a:pt x="656915" y="236469"/>
                    <a:pt x="636790" y="236325"/>
                  </a:cubicBezTo>
                  <a:cubicBezTo>
                    <a:pt x="514168" y="235459"/>
                    <a:pt x="390752" y="236758"/>
                    <a:pt x="267769" y="235171"/>
                  </a:cubicBezTo>
                  <a:cubicBezTo>
                    <a:pt x="240431" y="234810"/>
                    <a:pt x="234732" y="243466"/>
                    <a:pt x="235237" y="269072"/>
                  </a:cubicBezTo>
                  <a:cubicBezTo>
                    <a:pt x="236824" y="352600"/>
                    <a:pt x="236319" y="436127"/>
                    <a:pt x="235237" y="519655"/>
                  </a:cubicBezTo>
                  <a:cubicBezTo>
                    <a:pt x="235237" y="538553"/>
                    <a:pt x="240358" y="544396"/>
                    <a:pt x="259329" y="544180"/>
                  </a:cubicBezTo>
                  <a:cubicBezTo>
                    <a:pt x="349709" y="543314"/>
                    <a:pt x="439656" y="544685"/>
                    <a:pt x="530325" y="543242"/>
                  </a:cubicBezTo>
                  <a:cubicBezTo>
                    <a:pt x="554994" y="542809"/>
                    <a:pt x="561053" y="550455"/>
                    <a:pt x="560404" y="574042"/>
                  </a:cubicBezTo>
                  <a:cubicBezTo>
                    <a:pt x="558817" y="631746"/>
                    <a:pt x="558817" y="689451"/>
                    <a:pt x="560404" y="747156"/>
                  </a:cubicBezTo>
                  <a:cubicBezTo>
                    <a:pt x="561197" y="771753"/>
                    <a:pt x="555499" y="780408"/>
                    <a:pt x="529027" y="779904"/>
                  </a:cubicBezTo>
                  <a:cubicBezTo>
                    <a:pt x="440594" y="778100"/>
                    <a:pt x="352161" y="779904"/>
                    <a:pt x="263801" y="778605"/>
                  </a:cubicBezTo>
                  <a:cubicBezTo>
                    <a:pt x="239998" y="778172"/>
                    <a:pt x="234949" y="785818"/>
                    <a:pt x="234949" y="808107"/>
                  </a:cubicBezTo>
                  <a:cubicBezTo>
                    <a:pt x="235742" y="968454"/>
                    <a:pt x="234949" y="1128801"/>
                    <a:pt x="235886" y="1289148"/>
                  </a:cubicBezTo>
                  <a:cubicBezTo>
                    <a:pt x="235886" y="1310427"/>
                    <a:pt x="231054" y="1317207"/>
                    <a:pt x="209054" y="1316702"/>
                  </a:cubicBezTo>
                  <a:cubicBezTo>
                    <a:pt x="149567" y="1315209"/>
                    <a:pt x="89987" y="1315209"/>
                    <a:pt x="30313" y="1316702"/>
                  </a:cubicBezTo>
                  <a:cubicBezTo>
                    <a:pt x="6727" y="1317351"/>
                    <a:pt x="-414" y="1311004"/>
                    <a:pt x="-270" y="1286551"/>
                  </a:cubicBezTo>
                  <a:cubicBezTo>
                    <a:pt x="956" y="1076867"/>
                    <a:pt x="523" y="867543"/>
                    <a:pt x="523" y="6582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49" name="Google Shape;149;p5"/>
            <p:cNvSpPr/>
            <p:nvPr/>
          </p:nvSpPr>
          <p:spPr>
            <a:xfrm>
              <a:off x="5089957" y="2671841"/>
              <a:ext cx="734852" cy="1330420"/>
            </a:xfrm>
            <a:custGeom>
              <a:rect b="b" l="l" r="r" t="t"/>
              <a:pathLst>
                <a:path extrusionOk="0" h="1330420" w="734852">
                  <a:moveTo>
                    <a:pt x="249476" y="781849"/>
                  </a:moveTo>
                  <a:cubicBezTo>
                    <a:pt x="249476" y="609888"/>
                    <a:pt x="249043" y="437928"/>
                    <a:pt x="249981" y="265968"/>
                  </a:cubicBezTo>
                  <a:cubicBezTo>
                    <a:pt x="249981" y="242525"/>
                    <a:pt x="244788" y="234447"/>
                    <a:pt x="220119" y="235168"/>
                  </a:cubicBezTo>
                  <a:cubicBezTo>
                    <a:pt x="155706" y="236899"/>
                    <a:pt x="91293" y="234807"/>
                    <a:pt x="26880" y="236250"/>
                  </a:cubicBezTo>
                  <a:cubicBezTo>
                    <a:pt x="4736" y="236755"/>
                    <a:pt x="-746" y="229686"/>
                    <a:pt x="-241" y="208335"/>
                  </a:cubicBezTo>
                  <a:cubicBezTo>
                    <a:pt x="1201" y="147890"/>
                    <a:pt x="913" y="87300"/>
                    <a:pt x="-241" y="26782"/>
                  </a:cubicBezTo>
                  <a:cubicBezTo>
                    <a:pt x="-241" y="7811"/>
                    <a:pt x="3221" y="-267"/>
                    <a:pt x="24644" y="-267"/>
                  </a:cubicBezTo>
                  <a:cubicBezTo>
                    <a:pt x="252484" y="454"/>
                    <a:pt x="480346" y="454"/>
                    <a:pt x="708229" y="-267"/>
                  </a:cubicBezTo>
                  <a:cubicBezTo>
                    <a:pt x="728138" y="-267"/>
                    <a:pt x="734990" y="5143"/>
                    <a:pt x="734557" y="25772"/>
                  </a:cubicBezTo>
                  <a:cubicBezTo>
                    <a:pt x="733352" y="87228"/>
                    <a:pt x="733352" y="148705"/>
                    <a:pt x="734557" y="210211"/>
                  </a:cubicBezTo>
                  <a:cubicBezTo>
                    <a:pt x="735062" y="231273"/>
                    <a:pt x="727344" y="236250"/>
                    <a:pt x="708013" y="235962"/>
                  </a:cubicBezTo>
                  <a:cubicBezTo>
                    <a:pt x="643600" y="235024"/>
                    <a:pt x="579115" y="236611"/>
                    <a:pt x="514774" y="235024"/>
                  </a:cubicBezTo>
                  <a:cubicBezTo>
                    <a:pt x="490682" y="234447"/>
                    <a:pt x="484263" y="241516"/>
                    <a:pt x="484335" y="265535"/>
                  </a:cubicBezTo>
                  <a:cubicBezTo>
                    <a:pt x="485056" y="606570"/>
                    <a:pt x="484335" y="947606"/>
                    <a:pt x="485417" y="1288641"/>
                  </a:cubicBezTo>
                  <a:cubicBezTo>
                    <a:pt x="485417" y="1314247"/>
                    <a:pt x="480007" y="1323336"/>
                    <a:pt x="452669" y="1323264"/>
                  </a:cubicBezTo>
                  <a:cubicBezTo>
                    <a:pt x="392151" y="1323264"/>
                    <a:pt x="331633" y="1326365"/>
                    <a:pt x="271188" y="1330044"/>
                  </a:cubicBezTo>
                  <a:cubicBezTo>
                    <a:pt x="245365" y="1331631"/>
                    <a:pt x="249548" y="1315618"/>
                    <a:pt x="249548" y="1300470"/>
                  </a:cubicBezTo>
                  <a:cubicBezTo>
                    <a:pt x="249455" y="1127594"/>
                    <a:pt x="249426" y="954725"/>
                    <a:pt x="249476" y="78184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50" name="Google Shape;150;p5"/>
            <p:cNvSpPr/>
            <p:nvPr/>
          </p:nvSpPr>
          <p:spPr>
            <a:xfrm>
              <a:off x="6790332" y="2671693"/>
              <a:ext cx="648400" cy="1359913"/>
            </a:xfrm>
            <a:custGeom>
              <a:rect b="b" l="l" r="r" t="t"/>
              <a:pathLst>
                <a:path extrusionOk="0" h="1359913" w="648400">
                  <a:moveTo>
                    <a:pt x="304" y="663918"/>
                  </a:moveTo>
                  <a:cubicBezTo>
                    <a:pt x="304" y="452647"/>
                    <a:pt x="737" y="241375"/>
                    <a:pt x="-200" y="30104"/>
                  </a:cubicBezTo>
                  <a:cubicBezTo>
                    <a:pt x="-200" y="5867"/>
                    <a:pt x="6580" y="-913"/>
                    <a:pt x="30455" y="-192"/>
                  </a:cubicBezTo>
                  <a:cubicBezTo>
                    <a:pt x="87150" y="1540"/>
                    <a:pt x="143917" y="1684"/>
                    <a:pt x="200540" y="-192"/>
                  </a:cubicBezTo>
                  <a:cubicBezTo>
                    <a:pt x="226363" y="-1057"/>
                    <a:pt x="234730" y="5218"/>
                    <a:pt x="234658" y="32700"/>
                  </a:cubicBezTo>
                  <a:cubicBezTo>
                    <a:pt x="233720" y="378424"/>
                    <a:pt x="234658" y="724075"/>
                    <a:pt x="233288" y="1069799"/>
                  </a:cubicBezTo>
                  <a:cubicBezTo>
                    <a:pt x="233288" y="1099806"/>
                    <a:pt x="241943" y="1105865"/>
                    <a:pt x="270219" y="1106802"/>
                  </a:cubicBezTo>
                  <a:cubicBezTo>
                    <a:pt x="388225" y="1111347"/>
                    <a:pt x="506159" y="1119137"/>
                    <a:pt x="624165" y="1124907"/>
                  </a:cubicBezTo>
                  <a:cubicBezTo>
                    <a:pt x="643064" y="1125773"/>
                    <a:pt x="648401" y="1132120"/>
                    <a:pt x="648113" y="1151019"/>
                  </a:cubicBezTo>
                  <a:cubicBezTo>
                    <a:pt x="647009" y="1213534"/>
                    <a:pt x="647009" y="1275928"/>
                    <a:pt x="648113" y="1338198"/>
                  </a:cubicBezTo>
                  <a:cubicBezTo>
                    <a:pt x="648474" y="1356808"/>
                    <a:pt x="642559" y="1360559"/>
                    <a:pt x="624887" y="1359477"/>
                  </a:cubicBezTo>
                  <a:cubicBezTo>
                    <a:pt x="432225" y="1347648"/>
                    <a:pt x="239491" y="1336323"/>
                    <a:pt x="46540" y="1329903"/>
                  </a:cubicBezTo>
                  <a:cubicBezTo>
                    <a:pt x="-10659" y="1328028"/>
                    <a:pt x="665" y="1333871"/>
                    <a:pt x="593" y="1283307"/>
                  </a:cubicBezTo>
                  <a:cubicBezTo>
                    <a:pt x="16" y="1076796"/>
                    <a:pt x="304" y="870141"/>
                    <a:pt x="304" y="66391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51" name="Google Shape;151;p5"/>
            <p:cNvSpPr/>
            <p:nvPr/>
          </p:nvSpPr>
          <p:spPr>
            <a:xfrm>
              <a:off x="7629214" y="2671620"/>
              <a:ext cx="236304" cy="1392345"/>
            </a:xfrm>
            <a:custGeom>
              <a:rect b="b" l="l" r="r" t="t"/>
              <a:pathLst>
                <a:path extrusionOk="0" h="1392345" w="236304">
                  <a:moveTo>
                    <a:pt x="235309" y="698470"/>
                  </a:moveTo>
                  <a:cubicBezTo>
                    <a:pt x="235309" y="920345"/>
                    <a:pt x="234876" y="1142219"/>
                    <a:pt x="235958" y="1364166"/>
                  </a:cubicBezTo>
                  <a:cubicBezTo>
                    <a:pt x="235958" y="1388763"/>
                    <a:pt x="230332" y="1394173"/>
                    <a:pt x="206024" y="1391432"/>
                  </a:cubicBezTo>
                  <a:cubicBezTo>
                    <a:pt x="148752" y="1385084"/>
                    <a:pt x="91119" y="1380684"/>
                    <a:pt x="33559" y="1378665"/>
                  </a:cubicBezTo>
                  <a:cubicBezTo>
                    <a:pt x="7520" y="1377727"/>
                    <a:pt x="-415" y="1370225"/>
                    <a:pt x="-271" y="1343681"/>
                  </a:cubicBezTo>
                  <a:cubicBezTo>
                    <a:pt x="739" y="1102547"/>
                    <a:pt x="307" y="861414"/>
                    <a:pt x="307" y="620352"/>
                  </a:cubicBezTo>
                  <a:cubicBezTo>
                    <a:pt x="307" y="424372"/>
                    <a:pt x="739" y="228392"/>
                    <a:pt x="-198" y="32484"/>
                  </a:cubicBezTo>
                  <a:cubicBezTo>
                    <a:pt x="-198" y="7383"/>
                    <a:pt x="5860" y="-1056"/>
                    <a:pt x="31828" y="-191"/>
                  </a:cubicBezTo>
                  <a:cubicBezTo>
                    <a:pt x="88523" y="1778"/>
                    <a:pt x="145239" y="1778"/>
                    <a:pt x="201985" y="-191"/>
                  </a:cubicBezTo>
                  <a:cubicBezTo>
                    <a:pt x="227735" y="-1056"/>
                    <a:pt x="236175" y="5147"/>
                    <a:pt x="236031" y="32701"/>
                  </a:cubicBezTo>
                  <a:cubicBezTo>
                    <a:pt x="234804" y="254648"/>
                    <a:pt x="235309" y="476595"/>
                    <a:pt x="235309" y="69847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152" name="Google Shape;152;p5"/>
          <p:cNvSpPr txBox="1"/>
          <p:nvPr/>
        </p:nvSpPr>
        <p:spPr>
          <a:xfrm>
            <a:off x="2337450" y="884575"/>
            <a:ext cx="7517100" cy="7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Recommendation </a:t>
            </a:r>
            <a:r>
              <a:rPr b="1" lang="en-US" sz="4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Systems</a:t>
            </a:r>
            <a:endParaRPr b="1" sz="4000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6"/>
          <p:cNvSpPr/>
          <p:nvPr/>
        </p:nvSpPr>
        <p:spPr>
          <a:xfrm>
            <a:off x="1360604" y="2446365"/>
            <a:ext cx="1858386" cy="1858386"/>
          </a:xfrm>
          <a:prstGeom prst="roundRect">
            <a:avLst>
              <a:gd fmla="val 16667" name="adj"/>
            </a:avLst>
          </a:prstGeom>
          <a:gradFill>
            <a:gsLst>
              <a:gs pos="0">
                <a:schemeClr val="accent1"/>
              </a:gs>
              <a:gs pos="100000">
                <a:srgbClr val="60080C"/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58" name="Google Shape;158;p6"/>
          <p:cNvSpPr/>
          <p:nvPr/>
        </p:nvSpPr>
        <p:spPr>
          <a:xfrm>
            <a:off x="5402806" y="2446353"/>
            <a:ext cx="1858500" cy="1858500"/>
          </a:xfrm>
          <a:prstGeom prst="roundRect">
            <a:avLst>
              <a:gd fmla="val 16667" name="adj"/>
            </a:avLst>
          </a:prstGeom>
          <a:gradFill>
            <a:gsLst>
              <a:gs pos="0">
                <a:schemeClr val="accent1"/>
              </a:gs>
              <a:gs pos="100000">
                <a:srgbClr val="60080C"/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59" name="Google Shape;159;p6"/>
          <p:cNvSpPr/>
          <p:nvPr/>
        </p:nvSpPr>
        <p:spPr>
          <a:xfrm>
            <a:off x="8973012" y="2446365"/>
            <a:ext cx="1858386" cy="1858386"/>
          </a:xfrm>
          <a:prstGeom prst="roundRect">
            <a:avLst>
              <a:gd fmla="val 16667" name="adj"/>
            </a:avLst>
          </a:prstGeom>
          <a:gradFill>
            <a:gsLst>
              <a:gs pos="0">
                <a:schemeClr val="lt1"/>
              </a:gs>
              <a:gs pos="100000">
                <a:srgbClr val="BFBFBF"/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60" name="Google Shape;160;p6"/>
          <p:cNvSpPr txBox="1"/>
          <p:nvPr/>
        </p:nvSpPr>
        <p:spPr>
          <a:xfrm>
            <a:off x="1629106" y="4433247"/>
            <a:ext cx="1321500" cy="165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rtl="0" algn="ctr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US" sz="1300">
                <a:solidFill>
                  <a:schemeClr val="lt1"/>
                </a:solidFill>
                <a:highlight>
                  <a:schemeClr val="dk1"/>
                </a:highlight>
              </a:rPr>
              <a:t>Netflix Movies and TV Shows Dataset </a:t>
            </a:r>
            <a:endParaRPr b="1" sz="1300">
              <a:solidFill>
                <a:schemeClr val="lt1"/>
              </a:solidFill>
              <a:highlight>
                <a:schemeClr val="dk1"/>
              </a:highlight>
            </a:endParaRPr>
          </a:p>
          <a:p>
            <a:pPr indent="0" lvl="0" marL="0" rtl="0" algn="ctr">
              <a:lnSpc>
                <a:spcPct val="122222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b="1" lang="en-US" sz="1300">
                <a:solidFill>
                  <a:schemeClr val="lt1"/>
                </a:solidFill>
                <a:highlight>
                  <a:schemeClr val="dk1"/>
                </a:highlight>
              </a:rPr>
              <a:t>Shape (8806,12)</a:t>
            </a:r>
            <a:endParaRPr b="1" sz="1300">
              <a:solidFill>
                <a:schemeClr val="lt1"/>
              </a:solidFill>
              <a:highlight>
                <a:schemeClr val="dk1"/>
              </a:highlight>
            </a:endParaRPr>
          </a:p>
          <a:p>
            <a:pPr indent="0" lvl="0" marL="0" marR="0" rtl="0" algn="ctr">
              <a:lnSpc>
                <a:spcPct val="9375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200">
              <a:solidFill>
                <a:schemeClr val="lt1"/>
              </a:solidFill>
              <a:highlight>
                <a:schemeClr val="dk1"/>
              </a:highlight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61" name="Google Shape;161;p6"/>
          <p:cNvSpPr txBox="1"/>
          <p:nvPr/>
        </p:nvSpPr>
        <p:spPr>
          <a:xfrm>
            <a:off x="9241514" y="4433247"/>
            <a:ext cx="1321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93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OMDb API</a:t>
            </a:r>
            <a:r>
              <a:rPr b="1" lang="en-US" sz="1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endParaRPr sz="9200">
              <a:solidFill>
                <a:srgbClr val="222222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lnSpc>
                <a:spcPct val="93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descr="Open folder with solid fill" id="162" name="Google Shape;162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74811" y="2832858"/>
            <a:ext cx="914400" cy="9144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3" name="Google Shape;163;p6"/>
          <p:cNvGrpSpPr/>
          <p:nvPr/>
        </p:nvGrpSpPr>
        <p:grpSpPr>
          <a:xfrm>
            <a:off x="10787062" y="6073899"/>
            <a:ext cx="1404938" cy="384051"/>
            <a:chOff x="10787062" y="6073899"/>
            <a:chExt cx="1404938" cy="384051"/>
          </a:xfrm>
        </p:grpSpPr>
        <p:sp>
          <p:nvSpPr>
            <p:cNvPr id="164" name="Google Shape;164;p6"/>
            <p:cNvSpPr/>
            <p:nvPr/>
          </p:nvSpPr>
          <p:spPr>
            <a:xfrm>
              <a:off x="10787062" y="6073899"/>
              <a:ext cx="1404938" cy="384051"/>
            </a:xfrm>
            <a:prstGeom prst="rect">
              <a:avLst/>
            </a:prstGeom>
            <a:solidFill>
              <a:schemeClr val="lt1">
                <a:alpha val="24705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65" name="Google Shape;165;p6"/>
            <p:cNvSpPr/>
            <p:nvPr/>
          </p:nvSpPr>
          <p:spPr>
            <a:xfrm>
              <a:off x="10787062" y="6073899"/>
              <a:ext cx="120040" cy="38405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66" name="Google Shape;166;p6"/>
            <p:cNvSpPr txBox="1"/>
            <p:nvPr/>
          </p:nvSpPr>
          <p:spPr>
            <a:xfrm>
              <a:off x="10971146" y="6138966"/>
              <a:ext cx="375712" cy="2539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050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rPr>
                <a:t>06</a:t>
              </a:r>
              <a:endParaRPr b="1" sz="105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167" name="Google Shape;167;p6"/>
          <p:cNvSpPr txBox="1"/>
          <p:nvPr>
            <p:ph type="title"/>
          </p:nvPr>
        </p:nvSpPr>
        <p:spPr>
          <a:xfrm>
            <a:off x="3467100" y="1290674"/>
            <a:ext cx="5257800" cy="66484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Inter"/>
              <a:buNone/>
            </a:pPr>
            <a:r>
              <a:rPr lang="en-US"/>
              <a:t>Data</a:t>
            </a:r>
            <a:r>
              <a:rPr b="1" i="0" lang="en-US" sz="4000" u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S</a:t>
            </a:r>
            <a:r>
              <a:rPr lang="en-US">
                <a:solidFill>
                  <a:schemeClr val="lt1"/>
                </a:solidFill>
              </a:rPr>
              <a:t>ources</a:t>
            </a:r>
            <a:endParaRPr b="1" i="0" sz="4000" u="none" strike="noStrike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168" name="Google Shape;168;p6"/>
          <p:cNvGrpSpPr/>
          <p:nvPr/>
        </p:nvGrpSpPr>
        <p:grpSpPr>
          <a:xfrm>
            <a:off x="10212964" y="500256"/>
            <a:ext cx="1428174" cy="384304"/>
            <a:chOff x="3283107" y="2671620"/>
            <a:chExt cx="5622870" cy="1513045"/>
          </a:xfrm>
        </p:grpSpPr>
        <p:sp>
          <p:nvSpPr>
            <p:cNvPr id="169" name="Google Shape;169;p6"/>
            <p:cNvSpPr/>
            <p:nvPr/>
          </p:nvSpPr>
          <p:spPr>
            <a:xfrm>
              <a:off x="3283107" y="2671976"/>
              <a:ext cx="769710" cy="1512689"/>
            </a:xfrm>
            <a:custGeom>
              <a:rect b="b" l="l" r="r" t="t"/>
              <a:pathLst>
                <a:path extrusionOk="0" h="1512689" w="769710">
                  <a:moveTo>
                    <a:pt x="535589" y="855864"/>
                  </a:moveTo>
                  <a:cubicBezTo>
                    <a:pt x="535589" y="659307"/>
                    <a:pt x="535589" y="464482"/>
                    <a:pt x="535589" y="269656"/>
                  </a:cubicBezTo>
                  <a:cubicBezTo>
                    <a:pt x="535589" y="187044"/>
                    <a:pt x="535084" y="104454"/>
                    <a:pt x="534074" y="21886"/>
                  </a:cubicBezTo>
                  <a:cubicBezTo>
                    <a:pt x="534074" y="5945"/>
                    <a:pt x="538979" y="-402"/>
                    <a:pt x="555713" y="-258"/>
                  </a:cubicBezTo>
                  <a:cubicBezTo>
                    <a:pt x="620054" y="391"/>
                    <a:pt x="684539" y="752"/>
                    <a:pt x="748880" y="-258"/>
                  </a:cubicBezTo>
                  <a:cubicBezTo>
                    <a:pt x="772900" y="-691"/>
                    <a:pt x="768861" y="14168"/>
                    <a:pt x="768861" y="28594"/>
                  </a:cubicBezTo>
                  <a:cubicBezTo>
                    <a:pt x="768861" y="197669"/>
                    <a:pt x="768861" y="366723"/>
                    <a:pt x="768861" y="535747"/>
                  </a:cubicBezTo>
                  <a:cubicBezTo>
                    <a:pt x="768861" y="820087"/>
                    <a:pt x="768861" y="1104427"/>
                    <a:pt x="769438" y="1388768"/>
                  </a:cubicBezTo>
                  <a:cubicBezTo>
                    <a:pt x="769438" y="1414446"/>
                    <a:pt x="763018" y="1422669"/>
                    <a:pt x="736474" y="1424833"/>
                  </a:cubicBezTo>
                  <a:cubicBezTo>
                    <a:pt x="668526" y="1429883"/>
                    <a:pt x="600795" y="1438899"/>
                    <a:pt x="533064" y="1446905"/>
                  </a:cubicBezTo>
                  <a:cubicBezTo>
                    <a:pt x="515464" y="1448997"/>
                    <a:pt x="506304" y="1445535"/>
                    <a:pt x="499668" y="1426059"/>
                  </a:cubicBezTo>
                  <a:cubicBezTo>
                    <a:pt x="451773" y="1285693"/>
                    <a:pt x="401858" y="1146047"/>
                    <a:pt x="352881" y="1006041"/>
                  </a:cubicBezTo>
                  <a:cubicBezTo>
                    <a:pt x="316816" y="902172"/>
                    <a:pt x="280750" y="798087"/>
                    <a:pt x="244685" y="694147"/>
                  </a:cubicBezTo>
                  <a:cubicBezTo>
                    <a:pt x="243242" y="690035"/>
                    <a:pt x="243891" y="684265"/>
                    <a:pt x="234081" y="683183"/>
                  </a:cubicBezTo>
                  <a:cubicBezTo>
                    <a:pt x="234081" y="696166"/>
                    <a:pt x="234081" y="708934"/>
                    <a:pt x="234081" y="721701"/>
                  </a:cubicBezTo>
                  <a:cubicBezTo>
                    <a:pt x="234081" y="965648"/>
                    <a:pt x="233576" y="1209666"/>
                    <a:pt x="234514" y="1453613"/>
                  </a:cubicBezTo>
                  <a:cubicBezTo>
                    <a:pt x="234514" y="1479004"/>
                    <a:pt x="226652" y="1485640"/>
                    <a:pt x="202344" y="1488020"/>
                  </a:cubicBezTo>
                  <a:cubicBezTo>
                    <a:pt x="144639" y="1493646"/>
                    <a:pt x="88016" y="1502446"/>
                    <a:pt x="31033" y="1511390"/>
                  </a:cubicBezTo>
                  <a:cubicBezTo>
                    <a:pt x="7662" y="1515069"/>
                    <a:pt x="-344" y="1509587"/>
                    <a:pt x="-272" y="1483909"/>
                  </a:cubicBezTo>
                  <a:cubicBezTo>
                    <a:pt x="543" y="999766"/>
                    <a:pt x="543" y="515644"/>
                    <a:pt x="-272" y="31552"/>
                  </a:cubicBezTo>
                  <a:cubicBezTo>
                    <a:pt x="-272" y="5513"/>
                    <a:pt x="6941" y="-1051"/>
                    <a:pt x="32187" y="-114"/>
                  </a:cubicBezTo>
                  <a:cubicBezTo>
                    <a:pt x="86934" y="1762"/>
                    <a:pt x="141754" y="968"/>
                    <a:pt x="196501" y="-114"/>
                  </a:cubicBezTo>
                  <a:cubicBezTo>
                    <a:pt x="214534" y="-114"/>
                    <a:pt x="222829" y="4863"/>
                    <a:pt x="229393" y="23112"/>
                  </a:cubicBezTo>
                  <a:cubicBezTo>
                    <a:pt x="302389" y="227748"/>
                    <a:pt x="376757" y="431951"/>
                    <a:pt x="450691" y="636225"/>
                  </a:cubicBezTo>
                  <a:cubicBezTo>
                    <a:pt x="475742" y="705377"/>
                    <a:pt x="500771" y="774594"/>
                    <a:pt x="525779" y="843890"/>
                  </a:cubicBezTo>
                  <a:cubicBezTo>
                    <a:pt x="527005" y="848218"/>
                    <a:pt x="526068" y="853628"/>
                    <a:pt x="535589" y="85586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70" name="Google Shape;170;p6"/>
            <p:cNvSpPr/>
            <p:nvPr/>
          </p:nvSpPr>
          <p:spPr>
            <a:xfrm>
              <a:off x="8047056" y="2671971"/>
              <a:ext cx="858921" cy="1512047"/>
            </a:xfrm>
            <a:custGeom>
              <a:rect b="b" l="l" r="r" t="t"/>
              <a:pathLst>
                <a:path extrusionOk="0" h="1512047" w="858921">
                  <a:moveTo>
                    <a:pt x="416586" y="1030859"/>
                  </a:moveTo>
                  <a:cubicBezTo>
                    <a:pt x="368042" y="1142590"/>
                    <a:pt x="321374" y="1250137"/>
                    <a:pt x="274560" y="1357684"/>
                  </a:cubicBezTo>
                  <a:cubicBezTo>
                    <a:pt x="271170" y="1365546"/>
                    <a:pt x="267780" y="1373409"/>
                    <a:pt x="264102" y="1381127"/>
                  </a:cubicBezTo>
                  <a:cubicBezTo>
                    <a:pt x="238567" y="1435153"/>
                    <a:pt x="238567" y="1435369"/>
                    <a:pt x="180357" y="1429671"/>
                  </a:cubicBezTo>
                  <a:cubicBezTo>
                    <a:pt x="124961" y="1424261"/>
                    <a:pt x="69636" y="1418058"/>
                    <a:pt x="14456" y="1412792"/>
                  </a:cubicBezTo>
                  <a:cubicBezTo>
                    <a:pt x="535" y="1411422"/>
                    <a:pt x="-3937" y="1409185"/>
                    <a:pt x="2843" y="1393605"/>
                  </a:cubicBezTo>
                  <a:cubicBezTo>
                    <a:pt x="97263" y="1177212"/>
                    <a:pt x="190383" y="960819"/>
                    <a:pt x="285236" y="744427"/>
                  </a:cubicBezTo>
                  <a:cubicBezTo>
                    <a:pt x="293949" y="726675"/>
                    <a:pt x="294396" y="705988"/>
                    <a:pt x="286462" y="687876"/>
                  </a:cubicBezTo>
                  <a:cubicBezTo>
                    <a:pt x="199905" y="467083"/>
                    <a:pt x="114646" y="245857"/>
                    <a:pt x="28017" y="25137"/>
                  </a:cubicBezTo>
                  <a:cubicBezTo>
                    <a:pt x="19577" y="3498"/>
                    <a:pt x="23184" y="-542"/>
                    <a:pt x="45112" y="-253"/>
                  </a:cubicBezTo>
                  <a:cubicBezTo>
                    <a:pt x="112338" y="757"/>
                    <a:pt x="179708" y="973"/>
                    <a:pt x="247078" y="-253"/>
                  </a:cubicBezTo>
                  <a:cubicBezTo>
                    <a:pt x="266265" y="-253"/>
                    <a:pt x="273839" y="6960"/>
                    <a:pt x="280042" y="23406"/>
                  </a:cubicBezTo>
                  <a:cubicBezTo>
                    <a:pt x="327843" y="148430"/>
                    <a:pt x="376048" y="273195"/>
                    <a:pt x="424665" y="397693"/>
                  </a:cubicBezTo>
                  <a:cubicBezTo>
                    <a:pt x="425242" y="399208"/>
                    <a:pt x="427262" y="400218"/>
                    <a:pt x="430291" y="403031"/>
                  </a:cubicBezTo>
                  <a:cubicBezTo>
                    <a:pt x="443780" y="386441"/>
                    <a:pt x="448684" y="365956"/>
                    <a:pt x="456763" y="347490"/>
                  </a:cubicBezTo>
                  <a:cubicBezTo>
                    <a:pt x="504225" y="239056"/>
                    <a:pt x="551111" y="130354"/>
                    <a:pt x="597346" y="21386"/>
                  </a:cubicBezTo>
                  <a:cubicBezTo>
                    <a:pt x="603189" y="7537"/>
                    <a:pt x="610330" y="-253"/>
                    <a:pt x="626848" y="-253"/>
                  </a:cubicBezTo>
                  <a:cubicBezTo>
                    <a:pt x="697970" y="540"/>
                    <a:pt x="769091" y="684"/>
                    <a:pt x="840212" y="-253"/>
                  </a:cubicBezTo>
                  <a:cubicBezTo>
                    <a:pt x="860624" y="-253"/>
                    <a:pt x="861851" y="4652"/>
                    <a:pt x="854638" y="22324"/>
                  </a:cubicBezTo>
                  <a:cubicBezTo>
                    <a:pt x="768585" y="219479"/>
                    <a:pt x="682894" y="416642"/>
                    <a:pt x="597707" y="613798"/>
                  </a:cubicBezTo>
                  <a:cubicBezTo>
                    <a:pt x="593956" y="622598"/>
                    <a:pt x="590494" y="631470"/>
                    <a:pt x="586238" y="640125"/>
                  </a:cubicBezTo>
                  <a:cubicBezTo>
                    <a:pt x="548081" y="720768"/>
                    <a:pt x="549307" y="720263"/>
                    <a:pt x="581982" y="803213"/>
                  </a:cubicBezTo>
                  <a:cubicBezTo>
                    <a:pt x="663346" y="1009796"/>
                    <a:pt x="743484" y="1216812"/>
                    <a:pt x="824127" y="1423540"/>
                  </a:cubicBezTo>
                  <a:cubicBezTo>
                    <a:pt x="832133" y="1444025"/>
                    <a:pt x="840139" y="1464510"/>
                    <a:pt x="847857" y="1485067"/>
                  </a:cubicBezTo>
                  <a:cubicBezTo>
                    <a:pt x="858677" y="1513920"/>
                    <a:pt x="858317" y="1513920"/>
                    <a:pt x="826218" y="1509880"/>
                  </a:cubicBezTo>
                  <a:cubicBezTo>
                    <a:pt x="764402" y="1501513"/>
                    <a:pt x="702802" y="1489467"/>
                    <a:pt x="640769" y="1485428"/>
                  </a:cubicBezTo>
                  <a:cubicBezTo>
                    <a:pt x="600737" y="1482903"/>
                    <a:pt x="586094" y="1463789"/>
                    <a:pt x="573471" y="1429743"/>
                  </a:cubicBezTo>
                  <a:cubicBezTo>
                    <a:pt x="525144" y="1299907"/>
                    <a:pt x="474002" y="1170937"/>
                    <a:pt x="423799" y="1041678"/>
                  </a:cubicBezTo>
                  <a:cubicBezTo>
                    <a:pt x="421643" y="1037913"/>
                    <a:pt x="419226" y="1034299"/>
                    <a:pt x="416586" y="103085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71" name="Google Shape;171;p6"/>
            <p:cNvSpPr/>
            <p:nvPr/>
          </p:nvSpPr>
          <p:spPr>
            <a:xfrm>
              <a:off x="4281328" y="2671768"/>
              <a:ext cx="653651" cy="1396785"/>
            </a:xfrm>
            <a:custGeom>
              <a:rect b="b" l="l" r="r" t="t"/>
              <a:pathLst>
                <a:path extrusionOk="0" h="1396785" w="653651">
                  <a:moveTo>
                    <a:pt x="232" y="698684"/>
                  </a:moveTo>
                  <a:cubicBezTo>
                    <a:pt x="232" y="475871"/>
                    <a:pt x="593" y="253059"/>
                    <a:pt x="-273" y="30318"/>
                  </a:cubicBezTo>
                  <a:cubicBezTo>
                    <a:pt x="-273" y="6515"/>
                    <a:pt x="5859" y="-409"/>
                    <a:pt x="30095" y="-265"/>
                  </a:cubicBezTo>
                  <a:cubicBezTo>
                    <a:pt x="227250" y="745"/>
                    <a:pt x="424413" y="745"/>
                    <a:pt x="621569" y="-265"/>
                  </a:cubicBezTo>
                  <a:cubicBezTo>
                    <a:pt x="647536" y="-265"/>
                    <a:pt x="654172" y="6948"/>
                    <a:pt x="653306" y="32266"/>
                  </a:cubicBezTo>
                  <a:cubicBezTo>
                    <a:pt x="651431" y="88817"/>
                    <a:pt x="651503" y="145584"/>
                    <a:pt x="653306" y="202207"/>
                  </a:cubicBezTo>
                  <a:cubicBezTo>
                    <a:pt x="654100" y="227813"/>
                    <a:pt x="648041" y="236901"/>
                    <a:pt x="620270" y="236541"/>
                  </a:cubicBezTo>
                  <a:cubicBezTo>
                    <a:pt x="501110" y="234954"/>
                    <a:pt x="381877" y="236541"/>
                    <a:pt x="262717" y="235315"/>
                  </a:cubicBezTo>
                  <a:cubicBezTo>
                    <a:pt x="239924" y="235315"/>
                    <a:pt x="233432" y="241446"/>
                    <a:pt x="233865" y="264167"/>
                  </a:cubicBezTo>
                  <a:cubicBezTo>
                    <a:pt x="235091" y="351517"/>
                    <a:pt x="235307" y="438940"/>
                    <a:pt x="233865" y="526291"/>
                  </a:cubicBezTo>
                  <a:cubicBezTo>
                    <a:pt x="233432" y="551176"/>
                    <a:pt x="239202" y="559471"/>
                    <a:pt x="265458" y="558966"/>
                  </a:cubicBezTo>
                  <a:cubicBezTo>
                    <a:pt x="352881" y="557307"/>
                    <a:pt x="440376" y="558966"/>
                    <a:pt x="527799" y="557812"/>
                  </a:cubicBezTo>
                  <a:cubicBezTo>
                    <a:pt x="549871" y="557812"/>
                    <a:pt x="555569" y="564448"/>
                    <a:pt x="555064" y="585655"/>
                  </a:cubicBezTo>
                  <a:cubicBezTo>
                    <a:pt x="553766" y="645184"/>
                    <a:pt x="553766" y="704721"/>
                    <a:pt x="555064" y="764251"/>
                  </a:cubicBezTo>
                  <a:cubicBezTo>
                    <a:pt x="555569" y="785385"/>
                    <a:pt x="550015" y="792526"/>
                    <a:pt x="527799" y="792238"/>
                  </a:cubicBezTo>
                  <a:cubicBezTo>
                    <a:pt x="440376" y="790939"/>
                    <a:pt x="352881" y="792743"/>
                    <a:pt x="265458" y="791084"/>
                  </a:cubicBezTo>
                  <a:cubicBezTo>
                    <a:pt x="239202" y="790507"/>
                    <a:pt x="233504" y="798802"/>
                    <a:pt x="233865" y="823687"/>
                  </a:cubicBezTo>
                  <a:cubicBezTo>
                    <a:pt x="235358" y="920725"/>
                    <a:pt x="235358" y="1017719"/>
                    <a:pt x="233865" y="1114663"/>
                  </a:cubicBezTo>
                  <a:cubicBezTo>
                    <a:pt x="233865" y="1138466"/>
                    <a:pt x="241078" y="1143516"/>
                    <a:pt x="263438" y="1141856"/>
                  </a:cubicBezTo>
                  <a:cubicBezTo>
                    <a:pt x="385051" y="1132768"/>
                    <a:pt x="506880" y="1125627"/>
                    <a:pt x="628565" y="1116394"/>
                  </a:cubicBezTo>
                  <a:cubicBezTo>
                    <a:pt x="648690" y="1114880"/>
                    <a:pt x="653523" y="1120578"/>
                    <a:pt x="653234" y="1139404"/>
                  </a:cubicBezTo>
                  <a:cubicBezTo>
                    <a:pt x="652462" y="1201920"/>
                    <a:pt x="652462" y="1264429"/>
                    <a:pt x="653234" y="1326944"/>
                  </a:cubicBezTo>
                  <a:cubicBezTo>
                    <a:pt x="653234" y="1344617"/>
                    <a:pt x="647536" y="1349738"/>
                    <a:pt x="630441" y="1350820"/>
                  </a:cubicBezTo>
                  <a:cubicBezTo>
                    <a:pt x="520225" y="1357744"/>
                    <a:pt x="410081" y="1365297"/>
                    <a:pt x="300009" y="1373469"/>
                  </a:cubicBezTo>
                  <a:cubicBezTo>
                    <a:pt x="209052" y="1380249"/>
                    <a:pt x="118167" y="1387246"/>
                    <a:pt x="27426" y="1396118"/>
                  </a:cubicBezTo>
                  <a:cubicBezTo>
                    <a:pt x="4344" y="1398354"/>
                    <a:pt x="232" y="1391430"/>
                    <a:pt x="305" y="1370295"/>
                  </a:cubicBezTo>
                  <a:cubicBezTo>
                    <a:pt x="593" y="1146257"/>
                    <a:pt x="232" y="922434"/>
                    <a:pt x="232" y="69868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72" name="Google Shape;172;p6"/>
            <p:cNvSpPr/>
            <p:nvPr/>
          </p:nvSpPr>
          <p:spPr>
            <a:xfrm>
              <a:off x="5974096" y="2671766"/>
              <a:ext cx="663375" cy="1317013"/>
            </a:xfrm>
            <a:custGeom>
              <a:rect b="b" l="l" r="r" t="t"/>
              <a:pathLst>
                <a:path extrusionOk="0" h="1317013" w="663375">
                  <a:moveTo>
                    <a:pt x="523" y="658219"/>
                  </a:moveTo>
                  <a:cubicBezTo>
                    <a:pt x="523" y="449832"/>
                    <a:pt x="1100" y="241446"/>
                    <a:pt x="-54" y="33060"/>
                  </a:cubicBezTo>
                  <a:cubicBezTo>
                    <a:pt x="-54" y="5866"/>
                    <a:pt x="8025" y="-409"/>
                    <a:pt x="34208" y="-265"/>
                  </a:cubicBezTo>
                  <a:cubicBezTo>
                    <a:pt x="233145" y="745"/>
                    <a:pt x="432061" y="745"/>
                    <a:pt x="630948" y="-265"/>
                  </a:cubicBezTo>
                  <a:cubicBezTo>
                    <a:pt x="656554" y="-265"/>
                    <a:pt x="663840" y="6371"/>
                    <a:pt x="663046" y="31905"/>
                  </a:cubicBezTo>
                  <a:cubicBezTo>
                    <a:pt x="661099" y="91341"/>
                    <a:pt x="661676" y="150922"/>
                    <a:pt x="663046" y="210430"/>
                  </a:cubicBezTo>
                  <a:cubicBezTo>
                    <a:pt x="663479" y="230771"/>
                    <a:pt x="656915" y="236469"/>
                    <a:pt x="636790" y="236325"/>
                  </a:cubicBezTo>
                  <a:cubicBezTo>
                    <a:pt x="514168" y="235459"/>
                    <a:pt x="390752" y="236758"/>
                    <a:pt x="267769" y="235171"/>
                  </a:cubicBezTo>
                  <a:cubicBezTo>
                    <a:pt x="240431" y="234810"/>
                    <a:pt x="234732" y="243466"/>
                    <a:pt x="235237" y="269072"/>
                  </a:cubicBezTo>
                  <a:cubicBezTo>
                    <a:pt x="236824" y="352600"/>
                    <a:pt x="236319" y="436127"/>
                    <a:pt x="235237" y="519655"/>
                  </a:cubicBezTo>
                  <a:cubicBezTo>
                    <a:pt x="235237" y="538553"/>
                    <a:pt x="240358" y="544396"/>
                    <a:pt x="259329" y="544180"/>
                  </a:cubicBezTo>
                  <a:cubicBezTo>
                    <a:pt x="349709" y="543314"/>
                    <a:pt x="439656" y="544685"/>
                    <a:pt x="530325" y="543242"/>
                  </a:cubicBezTo>
                  <a:cubicBezTo>
                    <a:pt x="554994" y="542809"/>
                    <a:pt x="561053" y="550455"/>
                    <a:pt x="560404" y="574042"/>
                  </a:cubicBezTo>
                  <a:cubicBezTo>
                    <a:pt x="558817" y="631746"/>
                    <a:pt x="558817" y="689451"/>
                    <a:pt x="560404" y="747156"/>
                  </a:cubicBezTo>
                  <a:cubicBezTo>
                    <a:pt x="561197" y="771753"/>
                    <a:pt x="555499" y="780408"/>
                    <a:pt x="529027" y="779904"/>
                  </a:cubicBezTo>
                  <a:cubicBezTo>
                    <a:pt x="440594" y="778100"/>
                    <a:pt x="352161" y="779904"/>
                    <a:pt x="263801" y="778605"/>
                  </a:cubicBezTo>
                  <a:cubicBezTo>
                    <a:pt x="239998" y="778172"/>
                    <a:pt x="234949" y="785818"/>
                    <a:pt x="234949" y="808107"/>
                  </a:cubicBezTo>
                  <a:cubicBezTo>
                    <a:pt x="235742" y="968454"/>
                    <a:pt x="234949" y="1128801"/>
                    <a:pt x="235886" y="1289148"/>
                  </a:cubicBezTo>
                  <a:cubicBezTo>
                    <a:pt x="235886" y="1310427"/>
                    <a:pt x="231054" y="1317207"/>
                    <a:pt x="209054" y="1316702"/>
                  </a:cubicBezTo>
                  <a:cubicBezTo>
                    <a:pt x="149567" y="1315209"/>
                    <a:pt x="89987" y="1315209"/>
                    <a:pt x="30313" y="1316702"/>
                  </a:cubicBezTo>
                  <a:cubicBezTo>
                    <a:pt x="6727" y="1317351"/>
                    <a:pt x="-414" y="1311004"/>
                    <a:pt x="-270" y="1286551"/>
                  </a:cubicBezTo>
                  <a:cubicBezTo>
                    <a:pt x="956" y="1076867"/>
                    <a:pt x="523" y="867543"/>
                    <a:pt x="523" y="6582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73" name="Google Shape;173;p6"/>
            <p:cNvSpPr/>
            <p:nvPr/>
          </p:nvSpPr>
          <p:spPr>
            <a:xfrm>
              <a:off x="5089957" y="2671841"/>
              <a:ext cx="734852" cy="1330420"/>
            </a:xfrm>
            <a:custGeom>
              <a:rect b="b" l="l" r="r" t="t"/>
              <a:pathLst>
                <a:path extrusionOk="0" h="1330420" w="734852">
                  <a:moveTo>
                    <a:pt x="249476" y="781849"/>
                  </a:moveTo>
                  <a:cubicBezTo>
                    <a:pt x="249476" y="609888"/>
                    <a:pt x="249043" y="437928"/>
                    <a:pt x="249981" y="265968"/>
                  </a:cubicBezTo>
                  <a:cubicBezTo>
                    <a:pt x="249981" y="242525"/>
                    <a:pt x="244788" y="234447"/>
                    <a:pt x="220119" y="235168"/>
                  </a:cubicBezTo>
                  <a:cubicBezTo>
                    <a:pt x="155706" y="236899"/>
                    <a:pt x="91293" y="234807"/>
                    <a:pt x="26880" y="236250"/>
                  </a:cubicBezTo>
                  <a:cubicBezTo>
                    <a:pt x="4736" y="236755"/>
                    <a:pt x="-746" y="229686"/>
                    <a:pt x="-241" y="208335"/>
                  </a:cubicBezTo>
                  <a:cubicBezTo>
                    <a:pt x="1201" y="147890"/>
                    <a:pt x="913" y="87300"/>
                    <a:pt x="-241" y="26782"/>
                  </a:cubicBezTo>
                  <a:cubicBezTo>
                    <a:pt x="-241" y="7811"/>
                    <a:pt x="3221" y="-267"/>
                    <a:pt x="24644" y="-267"/>
                  </a:cubicBezTo>
                  <a:cubicBezTo>
                    <a:pt x="252484" y="454"/>
                    <a:pt x="480346" y="454"/>
                    <a:pt x="708229" y="-267"/>
                  </a:cubicBezTo>
                  <a:cubicBezTo>
                    <a:pt x="728138" y="-267"/>
                    <a:pt x="734990" y="5143"/>
                    <a:pt x="734557" y="25772"/>
                  </a:cubicBezTo>
                  <a:cubicBezTo>
                    <a:pt x="733352" y="87228"/>
                    <a:pt x="733352" y="148705"/>
                    <a:pt x="734557" y="210211"/>
                  </a:cubicBezTo>
                  <a:cubicBezTo>
                    <a:pt x="735062" y="231273"/>
                    <a:pt x="727344" y="236250"/>
                    <a:pt x="708013" y="235962"/>
                  </a:cubicBezTo>
                  <a:cubicBezTo>
                    <a:pt x="643600" y="235024"/>
                    <a:pt x="579115" y="236611"/>
                    <a:pt x="514774" y="235024"/>
                  </a:cubicBezTo>
                  <a:cubicBezTo>
                    <a:pt x="490682" y="234447"/>
                    <a:pt x="484263" y="241516"/>
                    <a:pt x="484335" y="265535"/>
                  </a:cubicBezTo>
                  <a:cubicBezTo>
                    <a:pt x="485056" y="606570"/>
                    <a:pt x="484335" y="947606"/>
                    <a:pt x="485417" y="1288641"/>
                  </a:cubicBezTo>
                  <a:cubicBezTo>
                    <a:pt x="485417" y="1314247"/>
                    <a:pt x="480007" y="1323336"/>
                    <a:pt x="452669" y="1323264"/>
                  </a:cubicBezTo>
                  <a:cubicBezTo>
                    <a:pt x="392151" y="1323264"/>
                    <a:pt x="331633" y="1326365"/>
                    <a:pt x="271188" y="1330044"/>
                  </a:cubicBezTo>
                  <a:cubicBezTo>
                    <a:pt x="245365" y="1331631"/>
                    <a:pt x="249548" y="1315618"/>
                    <a:pt x="249548" y="1300470"/>
                  </a:cubicBezTo>
                  <a:cubicBezTo>
                    <a:pt x="249455" y="1127594"/>
                    <a:pt x="249426" y="954725"/>
                    <a:pt x="249476" y="78184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74" name="Google Shape;174;p6"/>
            <p:cNvSpPr/>
            <p:nvPr/>
          </p:nvSpPr>
          <p:spPr>
            <a:xfrm>
              <a:off x="6790332" y="2671693"/>
              <a:ext cx="648400" cy="1359913"/>
            </a:xfrm>
            <a:custGeom>
              <a:rect b="b" l="l" r="r" t="t"/>
              <a:pathLst>
                <a:path extrusionOk="0" h="1359913" w="648400">
                  <a:moveTo>
                    <a:pt x="304" y="663918"/>
                  </a:moveTo>
                  <a:cubicBezTo>
                    <a:pt x="304" y="452647"/>
                    <a:pt x="737" y="241375"/>
                    <a:pt x="-200" y="30104"/>
                  </a:cubicBezTo>
                  <a:cubicBezTo>
                    <a:pt x="-200" y="5867"/>
                    <a:pt x="6580" y="-913"/>
                    <a:pt x="30455" y="-192"/>
                  </a:cubicBezTo>
                  <a:cubicBezTo>
                    <a:pt x="87150" y="1540"/>
                    <a:pt x="143917" y="1684"/>
                    <a:pt x="200540" y="-192"/>
                  </a:cubicBezTo>
                  <a:cubicBezTo>
                    <a:pt x="226363" y="-1057"/>
                    <a:pt x="234730" y="5218"/>
                    <a:pt x="234658" y="32700"/>
                  </a:cubicBezTo>
                  <a:cubicBezTo>
                    <a:pt x="233720" y="378424"/>
                    <a:pt x="234658" y="724075"/>
                    <a:pt x="233288" y="1069799"/>
                  </a:cubicBezTo>
                  <a:cubicBezTo>
                    <a:pt x="233288" y="1099806"/>
                    <a:pt x="241943" y="1105865"/>
                    <a:pt x="270219" y="1106802"/>
                  </a:cubicBezTo>
                  <a:cubicBezTo>
                    <a:pt x="388225" y="1111347"/>
                    <a:pt x="506159" y="1119137"/>
                    <a:pt x="624165" y="1124907"/>
                  </a:cubicBezTo>
                  <a:cubicBezTo>
                    <a:pt x="643064" y="1125773"/>
                    <a:pt x="648401" y="1132120"/>
                    <a:pt x="648113" y="1151019"/>
                  </a:cubicBezTo>
                  <a:cubicBezTo>
                    <a:pt x="647009" y="1213534"/>
                    <a:pt x="647009" y="1275928"/>
                    <a:pt x="648113" y="1338198"/>
                  </a:cubicBezTo>
                  <a:cubicBezTo>
                    <a:pt x="648474" y="1356808"/>
                    <a:pt x="642559" y="1360559"/>
                    <a:pt x="624887" y="1359477"/>
                  </a:cubicBezTo>
                  <a:cubicBezTo>
                    <a:pt x="432225" y="1347648"/>
                    <a:pt x="239491" y="1336323"/>
                    <a:pt x="46540" y="1329903"/>
                  </a:cubicBezTo>
                  <a:cubicBezTo>
                    <a:pt x="-10659" y="1328028"/>
                    <a:pt x="665" y="1333871"/>
                    <a:pt x="593" y="1283307"/>
                  </a:cubicBezTo>
                  <a:cubicBezTo>
                    <a:pt x="16" y="1076796"/>
                    <a:pt x="304" y="870141"/>
                    <a:pt x="304" y="66391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75" name="Google Shape;175;p6"/>
            <p:cNvSpPr/>
            <p:nvPr/>
          </p:nvSpPr>
          <p:spPr>
            <a:xfrm>
              <a:off x="7629214" y="2671620"/>
              <a:ext cx="236304" cy="1392345"/>
            </a:xfrm>
            <a:custGeom>
              <a:rect b="b" l="l" r="r" t="t"/>
              <a:pathLst>
                <a:path extrusionOk="0" h="1392345" w="236304">
                  <a:moveTo>
                    <a:pt x="235309" y="698470"/>
                  </a:moveTo>
                  <a:cubicBezTo>
                    <a:pt x="235309" y="920345"/>
                    <a:pt x="234876" y="1142219"/>
                    <a:pt x="235958" y="1364166"/>
                  </a:cubicBezTo>
                  <a:cubicBezTo>
                    <a:pt x="235958" y="1388763"/>
                    <a:pt x="230332" y="1394173"/>
                    <a:pt x="206024" y="1391432"/>
                  </a:cubicBezTo>
                  <a:cubicBezTo>
                    <a:pt x="148752" y="1385084"/>
                    <a:pt x="91119" y="1380684"/>
                    <a:pt x="33559" y="1378665"/>
                  </a:cubicBezTo>
                  <a:cubicBezTo>
                    <a:pt x="7520" y="1377727"/>
                    <a:pt x="-415" y="1370225"/>
                    <a:pt x="-271" y="1343681"/>
                  </a:cubicBezTo>
                  <a:cubicBezTo>
                    <a:pt x="739" y="1102547"/>
                    <a:pt x="307" y="861414"/>
                    <a:pt x="307" y="620352"/>
                  </a:cubicBezTo>
                  <a:cubicBezTo>
                    <a:pt x="307" y="424372"/>
                    <a:pt x="739" y="228392"/>
                    <a:pt x="-198" y="32484"/>
                  </a:cubicBezTo>
                  <a:cubicBezTo>
                    <a:pt x="-198" y="7383"/>
                    <a:pt x="5860" y="-1056"/>
                    <a:pt x="31828" y="-191"/>
                  </a:cubicBezTo>
                  <a:cubicBezTo>
                    <a:pt x="88523" y="1778"/>
                    <a:pt x="145239" y="1778"/>
                    <a:pt x="201985" y="-191"/>
                  </a:cubicBezTo>
                  <a:cubicBezTo>
                    <a:pt x="227735" y="-1056"/>
                    <a:pt x="236175" y="5147"/>
                    <a:pt x="236031" y="32701"/>
                  </a:cubicBezTo>
                  <a:cubicBezTo>
                    <a:pt x="234804" y="254648"/>
                    <a:pt x="235309" y="476595"/>
                    <a:pt x="235309" y="69847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pic>
        <p:nvPicPr>
          <p:cNvPr descr="Open folder with solid fill" id="176" name="Google Shape;176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32611" y="2832858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6"/>
          <p:cNvSpPr txBox="1"/>
          <p:nvPr/>
        </p:nvSpPr>
        <p:spPr>
          <a:xfrm>
            <a:off x="1671550" y="3832750"/>
            <a:ext cx="12366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39349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</a:rPr>
              <a:t>Kaggle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178" name="Google Shape;178;p6"/>
          <p:cNvSpPr txBox="1"/>
          <p:nvPr/>
        </p:nvSpPr>
        <p:spPr>
          <a:xfrm>
            <a:off x="5797750" y="3832750"/>
            <a:ext cx="12366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39349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</a:rPr>
              <a:t>Kaggle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179" name="Google Shape;179;p6"/>
          <p:cNvSpPr txBox="1"/>
          <p:nvPr/>
        </p:nvSpPr>
        <p:spPr>
          <a:xfrm>
            <a:off x="5755306" y="4433247"/>
            <a:ext cx="1321500" cy="165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rtl="0" algn="ctr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US" sz="1300">
                <a:solidFill>
                  <a:schemeClr val="lt1"/>
                </a:solidFill>
                <a:highlight>
                  <a:schemeClr val="dk1"/>
                </a:highlight>
              </a:rPr>
              <a:t>Netflix Movies and TV Shows Dataset </a:t>
            </a:r>
            <a:endParaRPr b="1" sz="1300">
              <a:solidFill>
                <a:schemeClr val="lt1"/>
              </a:solidFill>
              <a:highlight>
                <a:schemeClr val="dk1"/>
              </a:highlight>
            </a:endParaRPr>
          </a:p>
          <a:p>
            <a:pPr indent="0" lvl="0" marL="0" rtl="0" algn="ctr">
              <a:lnSpc>
                <a:spcPct val="122222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b="1" lang="en-US" sz="1300">
                <a:solidFill>
                  <a:schemeClr val="lt1"/>
                </a:solidFill>
                <a:highlight>
                  <a:schemeClr val="dk1"/>
                </a:highlight>
              </a:rPr>
              <a:t>Shape (6234,12)</a:t>
            </a:r>
            <a:endParaRPr b="1" sz="1300">
              <a:solidFill>
                <a:schemeClr val="lt1"/>
              </a:solidFill>
              <a:highlight>
                <a:schemeClr val="dk1"/>
              </a:highlight>
            </a:endParaRPr>
          </a:p>
          <a:p>
            <a:pPr indent="0" lvl="0" marL="0" marR="0" rtl="0" algn="ctr">
              <a:lnSpc>
                <a:spcPct val="9375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200">
              <a:solidFill>
                <a:schemeClr val="lt1"/>
              </a:solidFill>
              <a:highlight>
                <a:schemeClr val="dk1"/>
              </a:highlight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80" name="Google Shape;180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05402" y="2832213"/>
            <a:ext cx="1193597" cy="1193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8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12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5" name="Google Shape;185;p7"/>
          <p:cNvGrpSpPr/>
          <p:nvPr/>
        </p:nvGrpSpPr>
        <p:grpSpPr>
          <a:xfrm flipH="1">
            <a:off x="0" y="6073899"/>
            <a:ext cx="1404938" cy="384051"/>
            <a:chOff x="10787062" y="6073899"/>
            <a:chExt cx="1404938" cy="384051"/>
          </a:xfrm>
        </p:grpSpPr>
        <p:sp>
          <p:nvSpPr>
            <p:cNvPr id="186" name="Google Shape;186;p7"/>
            <p:cNvSpPr/>
            <p:nvPr/>
          </p:nvSpPr>
          <p:spPr>
            <a:xfrm>
              <a:off x="10787062" y="6073899"/>
              <a:ext cx="1404938" cy="384051"/>
            </a:xfrm>
            <a:prstGeom prst="rect">
              <a:avLst/>
            </a:prstGeom>
            <a:solidFill>
              <a:schemeClr val="lt1">
                <a:alpha val="24705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87" name="Google Shape;187;p7"/>
            <p:cNvSpPr/>
            <p:nvPr/>
          </p:nvSpPr>
          <p:spPr>
            <a:xfrm>
              <a:off x="10787062" y="6073899"/>
              <a:ext cx="120040" cy="38405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88" name="Google Shape;188;p7"/>
            <p:cNvSpPr txBox="1"/>
            <p:nvPr/>
          </p:nvSpPr>
          <p:spPr>
            <a:xfrm>
              <a:off x="10971146" y="6138966"/>
              <a:ext cx="375712" cy="2539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050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rPr>
                <a:t>07</a:t>
              </a:r>
              <a:endParaRPr b="1" sz="105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189" name="Google Shape;189;p7"/>
          <p:cNvSpPr txBox="1"/>
          <p:nvPr>
            <p:ph type="title"/>
          </p:nvPr>
        </p:nvSpPr>
        <p:spPr>
          <a:xfrm>
            <a:off x="1099153" y="714062"/>
            <a:ext cx="5257800" cy="66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Inter"/>
              <a:buNone/>
            </a:pPr>
            <a:r>
              <a:rPr lang="en-US"/>
              <a:t>Project </a:t>
            </a:r>
            <a:r>
              <a:rPr lang="en-US">
                <a:solidFill>
                  <a:schemeClr val="lt1"/>
                </a:solidFill>
              </a:rPr>
              <a:t>Structure</a:t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190" name="Google Shape;190;p7"/>
          <p:cNvGrpSpPr/>
          <p:nvPr/>
        </p:nvGrpSpPr>
        <p:grpSpPr>
          <a:xfrm>
            <a:off x="10212964" y="500256"/>
            <a:ext cx="1428174" cy="384304"/>
            <a:chOff x="3283107" y="2671620"/>
            <a:chExt cx="5622870" cy="1513045"/>
          </a:xfrm>
        </p:grpSpPr>
        <p:sp>
          <p:nvSpPr>
            <p:cNvPr id="191" name="Google Shape;191;p7"/>
            <p:cNvSpPr/>
            <p:nvPr/>
          </p:nvSpPr>
          <p:spPr>
            <a:xfrm>
              <a:off x="3283107" y="2671976"/>
              <a:ext cx="769710" cy="1512689"/>
            </a:xfrm>
            <a:custGeom>
              <a:rect b="b" l="l" r="r" t="t"/>
              <a:pathLst>
                <a:path extrusionOk="0" h="1512689" w="769710">
                  <a:moveTo>
                    <a:pt x="535589" y="855864"/>
                  </a:moveTo>
                  <a:cubicBezTo>
                    <a:pt x="535589" y="659307"/>
                    <a:pt x="535589" y="464482"/>
                    <a:pt x="535589" y="269656"/>
                  </a:cubicBezTo>
                  <a:cubicBezTo>
                    <a:pt x="535589" y="187044"/>
                    <a:pt x="535084" y="104454"/>
                    <a:pt x="534074" y="21886"/>
                  </a:cubicBezTo>
                  <a:cubicBezTo>
                    <a:pt x="534074" y="5945"/>
                    <a:pt x="538979" y="-402"/>
                    <a:pt x="555713" y="-258"/>
                  </a:cubicBezTo>
                  <a:cubicBezTo>
                    <a:pt x="620054" y="391"/>
                    <a:pt x="684539" y="752"/>
                    <a:pt x="748880" y="-258"/>
                  </a:cubicBezTo>
                  <a:cubicBezTo>
                    <a:pt x="772900" y="-691"/>
                    <a:pt x="768861" y="14168"/>
                    <a:pt x="768861" y="28594"/>
                  </a:cubicBezTo>
                  <a:cubicBezTo>
                    <a:pt x="768861" y="197669"/>
                    <a:pt x="768861" y="366723"/>
                    <a:pt x="768861" y="535747"/>
                  </a:cubicBezTo>
                  <a:cubicBezTo>
                    <a:pt x="768861" y="820087"/>
                    <a:pt x="768861" y="1104427"/>
                    <a:pt x="769438" y="1388768"/>
                  </a:cubicBezTo>
                  <a:cubicBezTo>
                    <a:pt x="769438" y="1414446"/>
                    <a:pt x="763018" y="1422669"/>
                    <a:pt x="736474" y="1424833"/>
                  </a:cubicBezTo>
                  <a:cubicBezTo>
                    <a:pt x="668526" y="1429883"/>
                    <a:pt x="600795" y="1438899"/>
                    <a:pt x="533064" y="1446905"/>
                  </a:cubicBezTo>
                  <a:cubicBezTo>
                    <a:pt x="515464" y="1448997"/>
                    <a:pt x="506304" y="1445535"/>
                    <a:pt x="499668" y="1426059"/>
                  </a:cubicBezTo>
                  <a:cubicBezTo>
                    <a:pt x="451773" y="1285693"/>
                    <a:pt x="401858" y="1146047"/>
                    <a:pt x="352881" y="1006041"/>
                  </a:cubicBezTo>
                  <a:cubicBezTo>
                    <a:pt x="316816" y="902172"/>
                    <a:pt x="280750" y="798087"/>
                    <a:pt x="244685" y="694147"/>
                  </a:cubicBezTo>
                  <a:cubicBezTo>
                    <a:pt x="243242" y="690035"/>
                    <a:pt x="243891" y="684265"/>
                    <a:pt x="234081" y="683183"/>
                  </a:cubicBezTo>
                  <a:cubicBezTo>
                    <a:pt x="234081" y="696166"/>
                    <a:pt x="234081" y="708934"/>
                    <a:pt x="234081" y="721701"/>
                  </a:cubicBezTo>
                  <a:cubicBezTo>
                    <a:pt x="234081" y="965648"/>
                    <a:pt x="233576" y="1209666"/>
                    <a:pt x="234514" y="1453613"/>
                  </a:cubicBezTo>
                  <a:cubicBezTo>
                    <a:pt x="234514" y="1479004"/>
                    <a:pt x="226652" y="1485640"/>
                    <a:pt x="202344" y="1488020"/>
                  </a:cubicBezTo>
                  <a:cubicBezTo>
                    <a:pt x="144639" y="1493646"/>
                    <a:pt x="88016" y="1502446"/>
                    <a:pt x="31033" y="1511390"/>
                  </a:cubicBezTo>
                  <a:cubicBezTo>
                    <a:pt x="7662" y="1515069"/>
                    <a:pt x="-344" y="1509587"/>
                    <a:pt x="-272" y="1483909"/>
                  </a:cubicBezTo>
                  <a:cubicBezTo>
                    <a:pt x="543" y="999766"/>
                    <a:pt x="543" y="515644"/>
                    <a:pt x="-272" y="31552"/>
                  </a:cubicBezTo>
                  <a:cubicBezTo>
                    <a:pt x="-272" y="5513"/>
                    <a:pt x="6941" y="-1051"/>
                    <a:pt x="32187" y="-114"/>
                  </a:cubicBezTo>
                  <a:cubicBezTo>
                    <a:pt x="86934" y="1762"/>
                    <a:pt x="141754" y="968"/>
                    <a:pt x="196501" y="-114"/>
                  </a:cubicBezTo>
                  <a:cubicBezTo>
                    <a:pt x="214534" y="-114"/>
                    <a:pt x="222829" y="4863"/>
                    <a:pt x="229393" y="23112"/>
                  </a:cubicBezTo>
                  <a:cubicBezTo>
                    <a:pt x="302389" y="227748"/>
                    <a:pt x="376757" y="431951"/>
                    <a:pt x="450691" y="636225"/>
                  </a:cubicBezTo>
                  <a:cubicBezTo>
                    <a:pt x="475742" y="705377"/>
                    <a:pt x="500771" y="774594"/>
                    <a:pt x="525779" y="843890"/>
                  </a:cubicBezTo>
                  <a:cubicBezTo>
                    <a:pt x="527005" y="848218"/>
                    <a:pt x="526068" y="853628"/>
                    <a:pt x="535589" y="85586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92" name="Google Shape;192;p7"/>
            <p:cNvSpPr/>
            <p:nvPr/>
          </p:nvSpPr>
          <p:spPr>
            <a:xfrm>
              <a:off x="8047056" y="2671971"/>
              <a:ext cx="858921" cy="1512047"/>
            </a:xfrm>
            <a:custGeom>
              <a:rect b="b" l="l" r="r" t="t"/>
              <a:pathLst>
                <a:path extrusionOk="0" h="1512047" w="858921">
                  <a:moveTo>
                    <a:pt x="416586" y="1030859"/>
                  </a:moveTo>
                  <a:cubicBezTo>
                    <a:pt x="368042" y="1142590"/>
                    <a:pt x="321374" y="1250137"/>
                    <a:pt x="274560" y="1357684"/>
                  </a:cubicBezTo>
                  <a:cubicBezTo>
                    <a:pt x="271170" y="1365546"/>
                    <a:pt x="267780" y="1373409"/>
                    <a:pt x="264102" y="1381127"/>
                  </a:cubicBezTo>
                  <a:cubicBezTo>
                    <a:pt x="238567" y="1435153"/>
                    <a:pt x="238567" y="1435369"/>
                    <a:pt x="180357" y="1429671"/>
                  </a:cubicBezTo>
                  <a:cubicBezTo>
                    <a:pt x="124961" y="1424261"/>
                    <a:pt x="69636" y="1418058"/>
                    <a:pt x="14456" y="1412792"/>
                  </a:cubicBezTo>
                  <a:cubicBezTo>
                    <a:pt x="535" y="1411422"/>
                    <a:pt x="-3937" y="1409185"/>
                    <a:pt x="2843" y="1393605"/>
                  </a:cubicBezTo>
                  <a:cubicBezTo>
                    <a:pt x="97263" y="1177212"/>
                    <a:pt x="190383" y="960819"/>
                    <a:pt x="285236" y="744427"/>
                  </a:cubicBezTo>
                  <a:cubicBezTo>
                    <a:pt x="293949" y="726675"/>
                    <a:pt x="294396" y="705988"/>
                    <a:pt x="286462" y="687876"/>
                  </a:cubicBezTo>
                  <a:cubicBezTo>
                    <a:pt x="199905" y="467083"/>
                    <a:pt x="114646" y="245857"/>
                    <a:pt x="28017" y="25137"/>
                  </a:cubicBezTo>
                  <a:cubicBezTo>
                    <a:pt x="19577" y="3498"/>
                    <a:pt x="23184" y="-542"/>
                    <a:pt x="45112" y="-253"/>
                  </a:cubicBezTo>
                  <a:cubicBezTo>
                    <a:pt x="112338" y="757"/>
                    <a:pt x="179708" y="973"/>
                    <a:pt x="247078" y="-253"/>
                  </a:cubicBezTo>
                  <a:cubicBezTo>
                    <a:pt x="266265" y="-253"/>
                    <a:pt x="273839" y="6960"/>
                    <a:pt x="280042" y="23406"/>
                  </a:cubicBezTo>
                  <a:cubicBezTo>
                    <a:pt x="327843" y="148430"/>
                    <a:pt x="376048" y="273195"/>
                    <a:pt x="424665" y="397693"/>
                  </a:cubicBezTo>
                  <a:cubicBezTo>
                    <a:pt x="425242" y="399208"/>
                    <a:pt x="427262" y="400218"/>
                    <a:pt x="430291" y="403031"/>
                  </a:cubicBezTo>
                  <a:cubicBezTo>
                    <a:pt x="443780" y="386441"/>
                    <a:pt x="448684" y="365956"/>
                    <a:pt x="456763" y="347490"/>
                  </a:cubicBezTo>
                  <a:cubicBezTo>
                    <a:pt x="504225" y="239056"/>
                    <a:pt x="551111" y="130354"/>
                    <a:pt x="597346" y="21386"/>
                  </a:cubicBezTo>
                  <a:cubicBezTo>
                    <a:pt x="603189" y="7537"/>
                    <a:pt x="610330" y="-253"/>
                    <a:pt x="626848" y="-253"/>
                  </a:cubicBezTo>
                  <a:cubicBezTo>
                    <a:pt x="697970" y="540"/>
                    <a:pt x="769091" y="684"/>
                    <a:pt x="840212" y="-253"/>
                  </a:cubicBezTo>
                  <a:cubicBezTo>
                    <a:pt x="860624" y="-253"/>
                    <a:pt x="861851" y="4652"/>
                    <a:pt x="854638" y="22324"/>
                  </a:cubicBezTo>
                  <a:cubicBezTo>
                    <a:pt x="768585" y="219479"/>
                    <a:pt x="682894" y="416642"/>
                    <a:pt x="597707" y="613798"/>
                  </a:cubicBezTo>
                  <a:cubicBezTo>
                    <a:pt x="593956" y="622598"/>
                    <a:pt x="590494" y="631470"/>
                    <a:pt x="586238" y="640125"/>
                  </a:cubicBezTo>
                  <a:cubicBezTo>
                    <a:pt x="548081" y="720768"/>
                    <a:pt x="549307" y="720263"/>
                    <a:pt x="581982" y="803213"/>
                  </a:cubicBezTo>
                  <a:cubicBezTo>
                    <a:pt x="663346" y="1009796"/>
                    <a:pt x="743484" y="1216812"/>
                    <a:pt x="824127" y="1423540"/>
                  </a:cubicBezTo>
                  <a:cubicBezTo>
                    <a:pt x="832133" y="1444025"/>
                    <a:pt x="840139" y="1464510"/>
                    <a:pt x="847857" y="1485067"/>
                  </a:cubicBezTo>
                  <a:cubicBezTo>
                    <a:pt x="858677" y="1513920"/>
                    <a:pt x="858317" y="1513920"/>
                    <a:pt x="826218" y="1509880"/>
                  </a:cubicBezTo>
                  <a:cubicBezTo>
                    <a:pt x="764402" y="1501513"/>
                    <a:pt x="702802" y="1489467"/>
                    <a:pt x="640769" y="1485428"/>
                  </a:cubicBezTo>
                  <a:cubicBezTo>
                    <a:pt x="600737" y="1482903"/>
                    <a:pt x="586094" y="1463789"/>
                    <a:pt x="573471" y="1429743"/>
                  </a:cubicBezTo>
                  <a:cubicBezTo>
                    <a:pt x="525144" y="1299907"/>
                    <a:pt x="474002" y="1170937"/>
                    <a:pt x="423799" y="1041678"/>
                  </a:cubicBezTo>
                  <a:cubicBezTo>
                    <a:pt x="421643" y="1037913"/>
                    <a:pt x="419226" y="1034299"/>
                    <a:pt x="416586" y="103085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93" name="Google Shape;193;p7"/>
            <p:cNvSpPr/>
            <p:nvPr/>
          </p:nvSpPr>
          <p:spPr>
            <a:xfrm>
              <a:off x="4281328" y="2671768"/>
              <a:ext cx="653651" cy="1396785"/>
            </a:xfrm>
            <a:custGeom>
              <a:rect b="b" l="l" r="r" t="t"/>
              <a:pathLst>
                <a:path extrusionOk="0" h="1396785" w="653651">
                  <a:moveTo>
                    <a:pt x="232" y="698684"/>
                  </a:moveTo>
                  <a:cubicBezTo>
                    <a:pt x="232" y="475871"/>
                    <a:pt x="593" y="253059"/>
                    <a:pt x="-273" y="30318"/>
                  </a:cubicBezTo>
                  <a:cubicBezTo>
                    <a:pt x="-273" y="6515"/>
                    <a:pt x="5859" y="-409"/>
                    <a:pt x="30095" y="-265"/>
                  </a:cubicBezTo>
                  <a:cubicBezTo>
                    <a:pt x="227250" y="745"/>
                    <a:pt x="424413" y="745"/>
                    <a:pt x="621569" y="-265"/>
                  </a:cubicBezTo>
                  <a:cubicBezTo>
                    <a:pt x="647536" y="-265"/>
                    <a:pt x="654172" y="6948"/>
                    <a:pt x="653306" y="32266"/>
                  </a:cubicBezTo>
                  <a:cubicBezTo>
                    <a:pt x="651431" y="88817"/>
                    <a:pt x="651503" y="145584"/>
                    <a:pt x="653306" y="202207"/>
                  </a:cubicBezTo>
                  <a:cubicBezTo>
                    <a:pt x="654100" y="227813"/>
                    <a:pt x="648041" y="236901"/>
                    <a:pt x="620270" y="236541"/>
                  </a:cubicBezTo>
                  <a:cubicBezTo>
                    <a:pt x="501110" y="234954"/>
                    <a:pt x="381877" y="236541"/>
                    <a:pt x="262717" y="235315"/>
                  </a:cubicBezTo>
                  <a:cubicBezTo>
                    <a:pt x="239924" y="235315"/>
                    <a:pt x="233432" y="241446"/>
                    <a:pt x="233865" y="264167"/>
                  </a:cubicBezTo>
                  <a:cubicBezTo>
                    <a:pt x="235091" y="351517"/>
                    <a:pt x="235307" y="438940"/>
                    <a:pt x="233865" y="526291"/>
                  </a:cubicBezTo>
                  <a:cubicBezTo>
                    <a:pt x="233432" y="551176"/>
                    <a:pt x="239202" y="559471"/>
                    <a:pt x="265458" y="558966"/>
                  </a:cubicBezTo>
                  <a:cubicBezTo>
                    <a:pt x="352881" y="557307"/>
                    <a:pt x="440376" y="558966"/>
                    <a:pt x="527799" y="557812"/>
                  </a:cubicBezTo>
                  <a:cubicBezTo>
                    <a:pt x="549871" y="557812"/>
                    <a:pt x="555569" y="564448"/>
                    <a:pt x="555064" y="585655"/>
                  </a:cubicBezTo>
                  <a:cubicBezTo>
                    <a:pt x="553766" y="645184"/>
                    <a:pt x="553766" y="704721"/>
                    <a:pt x="555064" y="764251"/>
                  </a:cubicBezTo>
                  <a:cubicBezTo>
                    <a:pt x="555569" y="785385"/>
                    <a:pt x="550015" y="792526"/>
                    <a:pt x="527799" y="792238"/>
                  </a:cubicBezTo>
                  <a:cubicBezTo>
                    <a:pt x="440376" y="790939"/>
                    <a:pt x="352881" y="792743"/>
                    <a:pt x="265458" y="791084"/>
                  </a:cubicBezTo>
                  <a:cubicBezTo>
                    <a:pt x="239202" y="790507"/>
                    <a:pt x="233504" y="798802"/>
                    <a:pt x="233865" y="823687"/>
                  </a:cubicBezTo>
                  <a:cubicBezTo>
                    <a:pt x="235358" y="920725"/>
                    <a:pt x="235358" y="1017719"/>
                    <a:pt x="233865" y="1114663"/>
                  </a:cubicBezTo>
                  <a:cubicBezTo>
                    <a:pt x="233865" y="1138466"/>
                    <a:pt x="241078" y="1143516"/>
                    <a:pt x="263438" y="1141856"/>
                  </a:cubicBezTo>
                  <a:cubicBezTo>
                    <a:pt x="385051" y="1132768"/>
                    <a:pt x="506880" y="1125627"/>
                    <a:pt x="628565" y="1116394"/>
                  </a:cubicBezTo>
                  <a:cubicBezTo>
                    <a:pt x="648690" y="1114880"/>
                    <a:pt x="653523" y="1120578"/>
                    <a:pt x="653234" y="1139404"/>
                  </a:cubicBezTo>
                  <a:cubicBezTo>
                    <a:pt x="652462" y="1201920"/>
                    <a:pt x="652462" y="1264429"/>
                    <a:pt x="653234" y="1326944"/>
                  </a:cubicBezTo>
                  <a:cubicBezTo>
                    <a:pt x="653234" y="1344617"/>
                    <a:pt x="647536" y="1349738"/>
                    <a:pt x="630441" y="1350820"/>
                  </a:cubicBezTo>
                  <a:cubicBezTo>
                    <a:pt x="520225" y="1357744"/>
                    <a:pt x="410081" y="1365297"/>
                    <a:pt x="300009" y="1373469"/>
                  </a:cubicBezTo>
                  <a:cubicBezTo>
                    <a:pt x="209052" y="1380249"/>
                    <a:pt x="118167" y="1387246"/>
                    <a:pt x="27426" y="1396118"/>
                  </a:cubicBezTo>
                  <a:cubicBezTo>
                    <a:pt x="4344" y="1398354"/>
                    <a:pt x="232" y="1391430"/>
                    <a:pt x="305" y="1370295"/>
                  </a:cubicBezTo>
                  <a:cubicBezTo>
                    <a:pt x="593" y="1146257"/>
                    <a:pt x="232" y="922434"/>
                    <a:pt x="232" y="69868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94" name="Google Shape;194;p7"/>
            <p:cNvSpPr/>
            <p:nvPr/>
          </p:nvSpPr>
          <p:spPr>
            <a:xfrm>
              <a:off x="5974096" y="2671766"/>
              <a:ext cx="663375" cy="1317013"/>
            </a:xfrm>
            <a:custGeom>
              <a:rect b="b" l="l" r="r" t="t"/>
              <a:pathLst>
                <a:path extrusionOk="0" h="1317013" w="663375">
                  <a:moveTo>
                    <a:pt x="523" y="658219"/>
                  </a:moveTo>
                  <a:cubicBezTo>
                    <a:pt x="523" y="449832"/>
                    <a:pt x="1100" y="241446"/>
                    <a:pt x="-54" y="33060"/>
                  </a:cubicBezTo>
                  <a:cubicBezTo>
                    <a:pt x="-54" y="5866"/>
                    <a:pt x="8025" y="-409"/>
                    <a:pt x="34208" y="-265"/>
                  </a:cubicBezTo>
                  <a:cubicBezTo>
                    <a:pt x="233145" y="745"/>
                    <a:pt x="432061" y="745"/>
                    <a:pt x="630948" y="-265"/>
                  </a:cubicBezTo>
                  <a:cubicBezTo>
                    <a:pt x="656554" y="-265"/>
                    <a:pt x="663840" y="6371"/>
                    <a:pt x="663046" y="31905"/>
                  </a:cubicBezTo>
                  <a:cubicBezTo>
                    <a:pt x="661099" y="91341"/>
                    <a:pt x="661676" y="150922"/>
                    <a:pt x="663046" y="210430"/>
                  </a:cubicBezTo>
                  <a:cubicBezTo>
                    <a:pt x="663479" y="230771"/>
                    <a:pt x="656915" y="236469"/>
                    <a:pt x="636790" y="236325"/>
                  </a:cubicBezTo>
                  <a:cubicBezTo>
                    <a:pt x="514168" y="235459"/>
                    <a:pt x="390752" y="236758"/>
                    <a:pt x="267769" y="235171"/>
                  </a:cubicBezTo>
                  <a:cubicBezTo>
                    <a:pt x="240431" y="234810"/>
                    <a:pt x="234732" y="243466"/>
                    <a:pt x="235237" y="269072"/>
                  </a:cubicBezTo>
                  <a:cubicBezTo>
                    <a:pt x="236824" y="352600"/>
                    <a:pt x="236319" y="436127"/>
                    <a:pt x="235237" y="519655"/>
                  </a:cubicBezTo>
                  <a:cubicBezTo>
                    <a:pt x="235237" y="538553"/>
                    <a:pt x="240358" y="544396"/>
                    <a:pt x="259329" y="544180"/>
                  </a:cubicBezTo>
                  <a:cubicBezTo>
                    <a:pt x="349709" y="543314"/>
                    <a:pt x="439656" y="544685"/>
                    <a:pt x="530325" y="543242"/>
                  </a:cubicBezTo>
                  <a:cubicBezTo>
                    <a:pt x="554994" y="542809"/>
                    <a:pt x="561053" y="550455"/>
                    <a:pt x="560404" y="574042"/>
                  </a:cubicBezTo>
                  <a:cubicBezTo>
                    <a:pt x="558817" y="631746"/>
                    <a:pt x="558817" y="689451"/>
                    <a:pt x="560404" y="747156"/>
                  </a:cubicBezTo>
                  <a:cubicBezTo>
                    <a:pt x="561197" y="771753"/>
                    <a:pt x="555499" y="780408"/>
                    <a:pt x="529027" y="779904"/>
                  </a:cubicBezTo>
                  <a:cubicBezTo>
                    <a:pt x="440594" y="778100"/>
                    <a:pt x="352161" y="779904"/>
                    <a:pt x="263801" y="778605"/>
                  </a:cubicBezTo>
                  <a:cubicBezTo>
                    <a:pt x="239998" y="778172"/>
                    <a:pt x="234949" y="785818"/>
                    <a:pt x="234949" y="808107"/>
                  </a:cubicBezTo>
                  <a:cubicBezTo>
                    <a:pt x="235742" y="968454"/>
                    <a:pt x="234949" y="1128801"/>
                    <a:pt x="235886" y="1289148"/>
                  </a:cubicBezTo>
                  <a:cubicBezTo>
                    <a:pt x="235886" y="1310427"/>
                    <a:pt x="231054" y="1317207"/>
                    <a:pt x="209054" y="1316702"/>
                  </a:cubicBezTo>
                  <a:cubicBezTo>
                    <a:pt x="149567" y="1315209"/>
                    <a:pt x="89987" y="1315209"/>
                    <a:pt x="30313" y="1316702"/>
                  </a:cubicBezTo>
                  <a:cubicBezTo>
                    <a:pt x="6727" y="1317351"/>
                    <a:pt x="-414" y="1311004"/>
                    <a:pt x="-270" y="1286551"/>
                  </a:cubicBezTo>
                  <a:cubicBezTo>
                    <a:pt x="956" y="1076867"/>
                    <a:pt x="523" y="867543"/>
                    <a:pt x="523" y="6582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95" name="Google Shape;195;p7"/>
            <p:cNvSpPr/>
            <p:nvPr/>
          </p:nvSpPr>
          <p:spPr>
            <a:xfrm>
              <a:off x="5089957" y="2671841"/>
              <a:ext cx="734852" cy="1330420"/>
            </a:xfrm>
            <a:custGeom>
              <a:rect b="b" l="l" r="r" t="t"/>
              <a:pathLst>
                <a:path extrusionOk="0" h="1330420" w="734852">
                  <a:moveTo>
                    <a:pt x="249476" y="781849"/>
                  </a:moveTo>
                  <a:cubicBezTo>
                    <a:pt x="249476" y="609888"/>
                    <a:pt x="249043" y="437928"/>
                    <a:pt x="249981" y="265968"/>
                  </a:cubicBezTo>
                  <a:cubicBezTo>
                    <a:pt x="249981" y="242525"/>
                    <a:pt x="244788" y="234447"/>
                    <a:pt x="220119" y="235168"/>
                  </a:cubicBezTo>
                  <a:cubicBezTo>
                    <a:pt x="155706" y="236899"/>
                    <a:pt x="91293" y="234807"/>
                    <a:pt x="26880" y="236250"/>
                  </a:cubicBezTo>
                  <a:cubicBezTo>
                    <a:pt x="4736" y="236755"/>
                    <a:pt x="-746" y="229686"/>
                    <a:pt x="-241" y="208335"/>
                  </a:cubicBezTo>
                  <a:cubicBezTo>
                    <a:pt x="1201" y="147890"/>
                    <a:pt x="913" y="87300"/>
                    <a:pt x="-241" y="26782"/>
                  </a:cubicBezTo>
                  <a:cubicBezTo>
                    <a:pt x="-241" y="7811"/>
                    <a:pt x="3221" y="-267"/>
                    <a:pt x="24644" y="-267"/>
                  </a:cubicBezTo>
                  <a:cubicBezTo>
                    <a:pt x="252484" y="454"/>
                    <a:pt x="480346" y="454"/>
                    <a:pt x="708229" y="-267"/>
                  </a:cubicBezTo>
                  <a:cubicBezTo>
                    <a:pt x="728138" y="-267"/>
                    <a:pt x="734990" y="5143"/>
                    <a:pt x="734557" y="25772"/>
                  </a:cubicBezTo>
                  <a:cubicBezTo>
                    <a:pt x="733352" y="87228"/>
                    <a:pt x="733352" y="148705"/>
                    <a:pt x="734557" y="210211"/>
                  </a:cubicBezTo>
                  <a:cubicBezTo>
                    <a:pt x="735062" y="231273"/>
                    <a:pt x="727344" y="236250"/>
                    <a:pt x="708013" y="235962"/>
                  </a:cubicBezTo>
                  <a:cubicBezTo>
                    <a:pt x="643600" y="235024"/>
                    <a:pt x="579115" y="236611"/>
                    <a:pt x="514774" y="235024"/>
                  </a:cubicBezTo>
                  <a:cubicBezTo>
                    <a:pt x="490682" y="234447"/>
                    <a:pt x="484263" y="241516"/>
                    <a:pt x="484335" y="265535"/>
                  </a:cubicBezTo>
                  <a:cubicBezTo>
                    <a:pt x="485056" y="606570"/>
                    <a:pt x="484335" y="947606"/>
                    <a:pt x="485417" y="1288641"/>
                  </a:cubicBezTo>
                  <a:cubicBezTo>
                    <a:pt x="485417" y="1314247"/>
                    <a:pt x="480007" y="1323336"/>
                    <a:pt x="452669" y="1323264"/>
                  </a:cubicBezTo>
                  <a:cubicBezTo>
                    <a:pt x="392151" y="1323264"/>
                    <a:pt x="331633" y="1326365"/>
                    <a:pt x="271188" y="1330044"/>
                  </a:cubicBezTo>
                  <a:cubicBezTo>
                    <a:pt x="245365" y="1331631"/>
                    <a:pt x="249548" y="1315618"/>
                    <a:pt x="249548" y="1300470"/>
                  </a:cubicBezTo>
                  <a:cubicBezTo>
                    <a:pt x="249455" y="1127594"/>
                    <a:pt x="249426" y="954725"/>
                    <a:pt x="249476" y="78184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96" name="Google Shape;196;p7"/>
            <p:cNvSpPr/>
            <p:nvPr/>
          </p:nvSpPr>
          <p:spPr>
            <a:xfrm>
              <a:off x="6790332" y="2671693"/>
              <a:ext cx="648400" cy="1359913"/>
            </a:xfrm>
            <a:custGeom>
              <a:rect b="b" l="l" r="r" t="t"/>
              <a:pathLst>
                <a:path extrusionOk="0" h="1359913" w="648400">
                  <a:moveTo>
                    <a:pt x="304" y="663918"/>
                  </a:moveTo>
                  <a:cubicBezTo>
                    <a:pt x="304" y="452647"/>
                    <a:pt x="737" y="241375"/>
                    <a:pt x="-200" y="30104"/>
                  </a:cubicBezTo>
                  <a:cubicBezTo>
                    <a:pt x="-200" y="5867"/>
                    <a:pt x="6580" y="-913"/>
                    <a:pt x="30455" y="-192"/>
                  </a:cubicBezTo>
                  <a:cubicBezTo>
                    <a:pt x="87150" y="1540"/>
                    <a:pt x="143917" y="1684"/>
                    <a:pt x="200540" y="-192"/>
                  </a:cubicBezTo>
                  <a:cubicBezTo>
                    <a:pt x="226363" y="-1057"/>
                    <a:pt x="234730" y="5218"/>
                    <a:pt x="234658" y="32700"/>
                  </a:cubicBezTo>
                  <a:cubicBezTo>
                    <a:pt x="233720" y="378424"/>
                    <a:pt x="234658" y="724075"/>
                    <a:pt x="233288" y="1069799"/>
                  </a:cubicBezTo>
                  <a:cubicBezTo>
                    <a:pt x="233288" y="1099806"/>
                    <a:pt x="241943" y="1105865"/>
                    <a:pt x="270219" y="1106802"/>
                  </a:cubicBezTo>
                  <a:cubicBezTo>
                    <a:pt x="388225" y="1111347"/>
                    <a:pt x="506159" y="1119137"/>
                    <a:pt x="624165" y="1124907"/>
                  </a:cubicBezTo>
                  <a:cubicBezTo>
                    <a:pt x="643064" y="1125773"/>
                    <a:pt x="648401" y="1132120"/>
                    <a:pt x="648113" y="1151019"/>
                  </a:cubicBezTo>
                  <a:cubicBezTo>
                    <a:pt x="647009" y="1213534"/>
                    <a:pt x="647009" y="1275928"/>
                    <a:pt x="648113" y="1338198"/>
                  </a:cubicBezTo>
                  <a:cubicBezTo>
                    <a:pt x="648474" y="1356808"/>
                    <a:pt x="642559" y="1360559"/>
                    <a:pt x="624887" y="1359477"/>
                  </a:cubicBezTo>
                  <a:cubicBezTo>
                    <a:pt x="432225" y="1347648"/>
                    <a:pt x="239491" y="1336323"/>
                    <a:pt x="46540" y="1329903"/>
                  </a:cubicBezTo>
                  <a:cubicBezTo>
                    <a:pt x="-10659" y="1328028"/>
                    <a:pt x="665" y="1333871"/>
                    <a:pt x="593" y="1283307"/>
                  </a:cubicBezTo>
                  <a:cubicBezTo>
                    <a:pt x="16" y="1076796"/>
                    <a:pt x="304" y="870141"/>
                    <a:pt x="304" y="66391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97" name="Google Shape;197;p7"/>
            <p:cNvSpPr/>
            <p:nvPr/>
          </p:nvSpPr>
          <p:spPr>
            <a:xfrm>
              <a:off x="7629214" y="2671620"/>
              <a:ext cx="236304" cy="1392345"/>
            </a:xfrm>
            <a:custGeom>
              <a:rect b="b" l="l" r="r" t="t"/>
              <a:pathLst>
                <a:path extrusionOk="0" h="1392345" w="236304">
                  <a:moveTo>
                    <a:pt x="235309" y="698470"/>
                  </a:moveTo>
                  <a:cubicBezTo>
                    <a:pt x="235309" y="920345"/>
                    <a:pt x="234876" y="1142219"/>
                    <a:pt x="235958" y="1364166"/>
                  </a:cubicBezTo>
                  <a:cubicBezTo>
                    <a:pt x="235958" y="1388763"/>
                    <a:pt x="230332" y="1394173"/>
                    <a:pt x="206024" y="1391432"/>
                  </a:cubicBezTo>
                  <a:cubicBezTo>
                    <a:pt x="148752" y="1385084"/>
                    <a:pt x="91119" y="1380684"/>
                    <a:pt x="33559" y="1378665"/>
                  </a:cubicBezTo>
                  <a:cubicBezTo>
                    <a:pt x="7520" y="1377727"/>
                    <a:pt x="-415" y="1370225"/>
                    <a:pt x="-271" y="1343681"/>
                  </a:cubicBezTo>
                  <a:cubicBezTo>
                    <a:pt x="739" y="1102547"/>
                    <a:pt x="307" y="861414"/>
                    <a:pt x="307" y="620352"/>
                  </a:cubicBezTo>
                  <a:cubicBezTo>
                    <a:pt x="307" y="424372"/>
                    <a:pt x="739" y="228392"/>
                    <a:pt x="-198" y="32484"/>
                  </a:cubicBezTo>
                  <a:cubicBezTo>
                    <a:pt x="-198" y="7383"/>
                    <a:pt x="5860" y="-1056"/>
                    <a:pt x="31828" y="-191"/>
                  </a:cubicBezTo>
                  <a:cubicBezTo>
                    <a:pt x="88523" y="1778"/>
                    <a:pt x="145239" y="1778"/>
                    <a:pt x="201985" y="-191"/>
                  </a:cubicBezTo>
                  <a:cubicBezTo>
                    <a:pt x="227735" y="-1056"/>
                    <a:pt x="236175" y="5147"/>
                    <a:pt x="236031" y="32701"/>
                  </a:cubicBezTo>
                  <a:cubicBezTo>
                    <a:pt x="234804" y="254648"/>
                    <a:pt x="235309" y="476595"/>
                    <a:pt x="235309" y="69847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198" name="Google Shape;198;p7"/>
          <p:cNvSpPr/>
          <p:nvPr/>
        </p:nvSpPr>
        <p:spPr>
          <a:xfrm>
            <a:off x="4527300" y="1892450"/>
            <a:ext cx="1568700" cy="490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7"/>
          <p:cNvSpPr/>
          <p:nvPr/>
        </p:nvSpPr>
        <p:spPr>
          <a:xfrm>
            <a:off x="2322850" y="3096413"/>
            <a:ext cx="504300" cy="13167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7"/>
          <p:cNvSpPr/>
          <p:nvPr/>
        </p:nvSpPr>
        <p:spPr>
          <a:xfrm>
            <a:off x="4317075" y="5126875"/>
            <a:ext cx="1568700" cy="490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7"/>
          <p:cNvSpPr/>
          <p:nvPr/>
        </p:nvSpPr>
        <p:spPr>
          <a:xfrm>
            <a:off x="9166975" y="4642050"/>
            <a:ext cx="1635600" cy="854700"/>
          </a:xfrm>
          <a:prstGeom prst="bentUpArrow">
            <a:avLst>
              <a:gd fmla="val 25000" name="adj1"/>
              <a:gd fmla="val 24589" name="adj2"/>
              <a:gd fmla="val 25000" name="adj3"/>
            </a:avLst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2" name="Google Shape;202;p7"/>
          <p:cNvGrpSpPr/>
          <p:nvPr/>
        </p:nvGrpSpPr>
        <p:grpSpPr>
          <a:xfrm>
            <a:off x="6635425" y="1664000"/>
            <a:ext cx="3144600" cy="947100"/>
            <a:chOff x="6635425" y="2084225"/>
            <a:chExt cx="3144600" cy="947100"/>
          </a:xfrm>
        </p:grpSpPr>
        <p:sp>
          <p:nvSpPr>
            <p:cNvPr id="203" name="Google Shape;203;p7"/>
            <p:cNvSpPr/>
            <p:nvPr/>
          </p:nvSpPr>
          <p:spPr>
            <a:xfrm>
              <a:off x="6635425" y="2084225"/>
              <a:ext cx="3144600" cy="947100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7"/>
            <p:cNvSpPr txBox="1"/>
            <p:nvPr/>
          </p:nvSpPr>
          <p:spPr>
            <a:xfrm>
              <a:off x="6887425" y="2312675"/>
              <a:ext cx="2640600" cy="49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  <a:latin typeface="Inter Medium"/>
                  <a:ea typeface="Inter Medium"/>
                  <a:cs typeface="Inter Medium"/>
                  <a:sym typeface="Inter Medium"/>
                </a:rPr>
                <a:t>Visualization Tableau</a:t>
              </a:r>
              <a:endParaRPr sz="18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endParaRPr>
            </a:p>
          </p:txBody>
        </p:sp>
      </p:grpSp>
      <p:grpSp>
        <p:nvGrpSpPr>
          <p:cNvPr id="205" name="Google Shape;205;p7"/>
          <p:cNvGrpSpPr/>
          <p:nvPr/>
        </p:nvGrpSpPr>
        <p:grpSpPr>
          <a:xfrm>
            <a:off x="1099150" y="4875013"/>
            <a:ext cx="2951700" cy="947100"/>
            <a:chOff x="1099150" y="4898425"/>
            <a:chExt cx="2951700" cy="947100"/>
          </a:xfrm>
        </p:grpSpPr>
        <p:sp>
          <p:nvSpPr>
            <p:cNvPr id="206" name="Google Shape;206;p7"/>
            <p:cNvSpPr/>
            <p:nvPr/>
          </p:nvSpPr>
          <p:spPr>
            <a:xfrm>
              <a:off x="1099150" y="4898425"/>
              <a:ext cx="2951700" cy="947100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7"/>
            <p:cNvSpPr txBox="1"/>
            <p:nvPr/>
          </p:nvSpPr>
          <p:spPr>
            <a:xfrm>
              <a:off x="1442200" y="5179825"/>
              <a:ext cx="2265600" cy="384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  <a:latin typeface="Inter Medium"/>
                  <a:ea typeface="Inter Medium"/>
                  <a:cs typeface="Inter Medium"/>
                  <a:sym typeface="Inter Medium"/>
                </a:rPr>
                <a:t>Machine Learning</a:t>
              </a:r>
              <a:endParaRPr sz="18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endParaRPr>
            </a:p>
          </p:txBody>
        </p:sp>
      </p:grpSp>
      <p:grpSp>
        <p:nvGrpSpPr>
          <p:cNvPr id="208" name="Google Shape;208;p7"/>
          <p:cNvGrpSpPr/>
          <p:nvPr/>
        </p:nvGrpSpPr>
        <p:grpSpPr>
          <a:xfrm>
            <a:off x="1099150" y="1687388"/>
            <a:ext cx="2951700" cy="947100"/>
            <a:chOff x="1099150" y="4898425"/>
            <a:chExt cx="2951700" cy="947100"/>
          </a:xfrm>
        </p:grpSpPr>
        <p:sp>
          <p:nvSpPr>
            <p:cNvPr id="209" name="Google Shape;209;p7"/>
            <p:cNvSpPr/>
            <p:nvPr/>
          </p:nvSpPr>
          <p:spPr>
            <a:xfrm>
              <a:off x="1099150" y="4898425"/>
              <a:ext cx="2951700" cy="947100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7"/>
            <p:cNvSpPr txBox="1"/>
            <p:nvPr/>
          </p:nvSpPr>
          <p:spPr>
            <a:xfrm>
              <a:off x="1722275" y="5156425"/>
              <a:ext cx="2265600" cy="384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  <a:latin typeface="Inter Medium"/>
                  <a:ea typeface="Inter Medium"/>
                  <a:cs typeface="Inter Medium"/>
                  <a:sym typeface="Inter Medium"/>
                </a:rPr>
                <a:t>Data Cleaning</a:t>
              </a:r>
              <a:endParaRPr sz="18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endParaRPr>
            </a:p>
          </p:txBody>
        </p:sp>
      </p:grpSp>
      <p:grpSp>
        <p:nvGrpSpPr>
          <p:cNvPr id="211" name="Google Shape;211;p7"/>
          <p:cNvGrpSpPr/>
          <p:nvPr/>
        </p:nvGrpSpPr>
        <p:grpSpPr>
          <a:xfrm>
            <a:off x="6050525" y="4875013"/>
            <a:ext cx="2951700" cy="947100"/>
            <a:chOff x="1099150" y="4898425"/>
            <a:chExt cx="2951700" cy="947100"/>
          </a:xfrm>
        </p:grpSpPr>
        <p:sp>
          <p:nvSpPr>
            <p:cNvPr id="212" name="Google Shape;212;p7"/>
            <p:cNvSpPr/>
            <p:nvPr/>
          </p:nvSpPr>
          <p:spPr>
            <a:xfrm>
              <a:off x="1099150" y="4898425"/>
              <a:ext cx="2951700" cy="947100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7"/>
            <p:cNvSpPr txBox="1"/>
            <p:nvPr/>
          </p:nvSpPr>
          <p:spPr>
            <a:xfrm>
              <a:off x="1442200" y="5038225"/>
              <a:ext cx="2265600" cy="384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  <a:latin typeface="Inter Medium"/>
                  <a:ea typeface="Inter Medium"/>
                  <a:cs typeface="Inter Medium"/>
                  <a:sym typeface="Inter Medium"/>
                </a:rPr>
                <a:t>Recommendation System</a:t>
              </a:r>
              <a:endParaRPr sz="18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endParaRPr>
            </a:p>
          </p:txBody>
        </p:sp>
      </p:grpSp>
      <p:grpSp>
        <p:nvGrpSpPr>
          <p:cNvPr id="214" name="Google Shape;214;p7"/>
          <p:cNvGrpSpPr/>
          <p:nvPr/>
        </p:nvGrpSpPr>
        <p:grpSpPr>
          <a:xfrm>
            <a:off x="8924200" y="3269513"/>
            <a:ext cx="2951700" cy="947100"/>
            <a:chOff x="1099150" y="4898425"/>
            <a:chExt cx="2951700" cy="947100"/>
          </a:xfrm>
        </p:grpSpPr>
        <p:sp>
          <p:nvSpPr>
            <p:cNvPr id="215" name="Google Shape;215;p7"/>
            <p:cNvSpPr/>
            <p:nvPr/>
          </p:nvSpPr>
          <p:spPr>
            <a:xfrm>
              <a:off x="1099150" y="4898425"/>
              <a:ext cx="2951700" cy="947100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7"/>
            <p:cNvSpPr txBox="1"/>
            <p:nvPr/>
          </p:nvSpPr>
          <p:spPr>
            <a:xfrm>
              <a:off x="1954975" y="5179838"/>
              <a:ext cx="1404900" cy="384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  <a:latin typeface="Inter Medium"/>
                  <a:ea typeface="Inter Medium"/>
                  <a:cs typeface="Inter Medium"/>
                  <a:sym typeface="Inter Medium"/>
                </a:rPr>
                <a:t>Streamlit</a:t>
              </a:r>
              <a:endParaRPr sz="18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8"/>
          <p:cNvSpPr/>
          <p:nvPr/>
        </p:nvSpPr>
        <p:spPr>
          <a:xfrm>
            <a:off x="550864" y="2120900"/>
            <a:ext cx="2501900" cy="3136900"/>
          </a:xfrm>
          <a:prstGeom prst="roundRect">
            <a:avLst>
              <a:gd fmla="val 5500" name="adj"/>
            </a:avLst>
          </a:prstGeom>
          <a:gradFill>
            <a:gsLst>
              <a:gs pos="0">
                <a:schemeClr val="accent1"/>
              </a:gs>
              <a:gs pos="100000">
                <a:srgbClr val="171616"/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1.</a:t>
            </a:r>
            <a:endParaRPr b="1" sz="18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Handle Missing Values: Identify and fill or drop missing data</a:t>
            </a:r>
            <a:endParaRPr b="1" sz="18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22" name="Google Shape;222;p8"/>
          <p:cNvSpPr/>
          <p:nvPr/>
        </p:nvSpPr>
        <p:spPr>
          <a:xfrm>
            <a:off x="3413655" y="2120900"/>
            <a:ext cx="2501900" cy="3136900"/>
          </a:xfrm>
          <a:prstGeom prst="roundRect">
            <a:avLst>
              <a:gd fmla="val 5500" name="adj"/>
            </a:avLst>
          </a:prstGeom>
          <a:gradFill>
            <a:gsLst>
              <a:gs pos="0">
                <a:schemeClr val="accent1"/>
              </a:gs>
              <a:gs pos="100000">
                <a:srgbClr val="171616"/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2.</a:t>
            </a:r>
            <a:endParaRPr b="1" sz="18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Categorize Movies: Organize movie categories for consistency</a:t>
            </a:r>
            <a:endParaRPr b="1" sz="18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23" name="Google Shape;223;p8"/>
          <p:cNvSpPr/>
          <p:nvPr/>
        </p:nvSpPr>
        <p:spPr>
          <a:xfrm>
            <a:off x="6276446" y="2120900"/>
            <a:ext cx="2501900" cy="3136900"/>
          </a:xfrm>
          <a:prstGeom prst="roundRect">
            <a:avLst>
              <a:gd fmla="val 5500" name="adj"/>
            </a:avLst>
          </a:prstGeom>
          <a:gradFill>
            <a:gsLst>
              <a:gs pos="0">
                <a:schemeClr val="accent1"/>
              </a:gs>
              <a:gs pos="100000">
                <a:srgbClr val="171616"/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8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US" sz="1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3.</a:t>
            </a:r>
            <a:endParaRPr b="1" sz="18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Modify Ratings: Adjust and normalize ratings as needed</a:t>
            </a:r>
            <a:endParaRPr b="1" sz="18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24" name="Google Shape;224;p8"/>
          <p:cNvSpPr/>
          <p:nvPr/>
        </p:nvSpPr>
        <p:spPr>
          <a:xfrm>
            <a:off x="9139238" y="2120900"/>
            <a:ext cx="2501900" cy="3136900"/>
          </a:xfrm>
          <a:prstGeom prst="roundRect">
            <a:avLst>
              <a:gd fmla="val 5500" name="adj"/>
            </a:avLst>
          </a:prstGeom>
          <a:gradFill>
            <a:gsLst>
              <a:gs pos="0">
                <a:schemeClr val="accent1"/>
              </a:gs>
              <a:gs pos="100000">
                <a:srgbClr val="171616"/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4.</a:t>
            </a:r>
            <a:endParaRPr b="1" sz="18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Join Datasets: Merge datasets into one comprehensive dataset</a:t>
            </a:r>
            <a:endParaRPr b="1" sz="18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25" name="Google Shape;225;p8"/>
          <p:cNvSpPr txBox="1"/>
          <p:nvPr>
            <p:ph type="title"/>
          </p:nvPr>
        </p:nvSpPr>
        <p:spPr>
          <a:xfrm>
            <a:off x="3467100" y="867693"/>
            <a:ext cx="5257800" cy="66484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Inter"/>
              <a:buNone/>
            </a:pPr>
            <a:r>
              <a:rPr lang="en-US"/>
              <a:t>Data</a:t>
            </a:r>
            <a:r>
              <a:rPr b="1" i="0" lang="en-US" sz="4000" u="none" strike="noStrik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>
                <a:solidFill>
                  <a:schemeClr val="lt1"/>
                </a:solidFill>
              </a:rPr>
              <a:t>Cleaning</a:t>
            </a:r>
            <a:endParaRPr/>
          </a:p>
        </p:txBody>
      </p:sp>
      <p:sp>
        <p:nvSpPr>
          <p:cNvPr id="226" name="Google Shape;226;p8"/>
          <p:cNvSpPr txBox="1"/>
          <p:nvPr/>
        </p:nvSpPr>
        <p:spPr>
          <a:xfrm>
            <a:off x="711683" y="5710324"/>
            <a:ext cx="21804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BFBFB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227" name="Google Shape;227;p8"/>
          <p:cNvGrpSpPr/>
          <p:nvPr/>
        </p:nvGrpSpPr>
        <p:grpSpPr>
          <a:xfrm flipH="1">
            <a:off x="0" y="6073899"/>
            <a:ext cx="1404938" cy="384051"/>
            <a:chOff x="10787062" y="6073899"/>
            <a:chExt cx="1404938" cy="384051"/>
          </a:xfrm>
        </p:grpSpPr>
        <p:sp>
          <p:nvSpPr>
            <p:cNvPr id="228" name="Google Shape;228;p8"/>
            <p:cNvSpPr/>
            <p:nvPr/>
          </p:nvSpPr>
          <p:spPr>
            <a:xfrm>
              <a:off x="10787062" y="6073899"/>
              <a:ext cx="1404938" cy="384051"/>
            </a:xfrm>
            <a:prstGeom prst="rect">
              <a:avLst/>
            </a:prstGeom>
            <a:solidFill>
              <a:schemeClr val="lt1">
                <a:alpha val="24705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29" name="Google Shape;229;p8"/>
            <p:cNvSpPr/>
            <p:nvPr/>
          </p:nvSpPr>
          <p:spPr>
            <a:xfrm>
              <a:off x="10787062" y="6073899"/>
              <a:ext cx="120040" cy="38405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30" name="Google Shape;230;p8"/>
            <p:cNvSpPr txBox="1"/>
            <p:nvPr/>
          </p:nvSpPr>
          <p:spPr>
            <a:xfrm>
              <a:off x="10971146" y="6138966"/>
              <a:ext cx="375712" cy="2539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050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rPr>
                <a:t>08</a:t>
              </a:r>
              <a:endParaRPr b="1" sz="105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231" name="Google Shape;231;p8"/>
          <p:cNvGrpSpPr/>
          <p:nvPr/>
        </p:nvGrpSpPr>
        <p:grpSpPr>
          <a:xfrm>
            <a:off x="10212964" y="500256"/>
            <a:ext cx="1428174" cy="384304"/>
            <a:chOff x="3283107" y="2671620"/>
            <a:chExt cx="5622870" cy="1513045"/>
          </a:xfrm>
        </p:grpSpPr>
        <p:sp>
          <p:nvSpPr>
            <p:cNvPr id="232" name="Google Shape;232;p8"/>
            <p:cNvSpPr/>
            <p:nvPr/>
          </p:nvSpPr>
          <p:spPr>
            <a:xfrm>
              <a:off x="3283107" y="2671976"/>
              <a:ext cx="769710" cy="1512689"/>
            </a:xfrm>
            <a:custGeom>
              <a:rect b="b" l="l" r="r" t="t"/>
              <a:pathLst>
                <a:path extrusionOk="0" h="1512689" w="769710">
                  <a:moveTo>
                    <a:pt x="535589" y="855864"/>
                  </a:moveTo>
                  <a:cubicBezTo>
                    <a:pt x="535589" y="659307"/>
                    <a:pt x="535589" y="464482"/>
                    <a:pt x="535589" y="269656"/>
                  </a:cubicBezTo>
                  <a:cubicBezTo>
                    <a:pt x="535589" y="187044"/>
                    <a:pt x="535084" y="104454"/>
                    <a:pt x="534074" y="21886"/>
                  </a:cubicBezTo>
                  <a:cubicBezTo>
                    <a:pt x="534074" y="5945"/>
                    <a:pt x="538979" y="-402"/>
                    <a:pt x="555713" y="-258"/>
                  </a:cubicBezTo>
                  <a:cubicBezTo>
                    <a:pt x="620054" y="391"/>
                    <a:pt x="684539" y="752"/>
                    <a:pt x="748880" y="-258"/>
                  </a:cubicBezTo>
                  <a:cubicBezTo>
                    <a:pt x="772900" y="-691"/>
                    <a:pt x="768861" y="14168"/>
                    <a:pt x="768861" y="28594"/>
                  </a:cubicBezTo>
                  <a:cubicBezTo>
                    <a:pt x="768861" y="197669"/>
                    <a:pt x="768861" y="366723"/>
                    <a:pt x="768861" y="535747"/>
                  </a:cubicBezTo>
                  <a:cubicBezTo>
                    <a:pt x="768861" y="820087"/>
                    <a:pt x="768861" y="1104427"/>
                    <a:pt x="769438" y="1388768"/>
                  </a:cubicBezTo>
                  <a:cubicBezTo>
                    <a:pt x="769438" y="1414446"/>
                    <a:pt x="763018" y="1422669"/>
                    <a:pt x="736474" y="1424833"/>
                  </a:cubicBezTo>
                  <a:cubicBezTo>
                    <a:pt x="668526" y="1429883"/>
                    <a:pt x="600795" y="1438899"/>
                    <a:pt x="533064" y="1446905"/>
                  </a:cubicBezTo>
                  <a:cubicBezTo>
                    <a:pt x="515464" y="1448997"/>
                    <a:pt x="506304" y="1445535"/>
                    <a:pt x="499668" y="1426059"/>
                  </a:cubicBezTo>
                  <a:cubicBezTo>
                    <a:pt x="451773" y="1285693"/>
                    <a:pt x="401858" y="1146047"/>
                    <a:pt x="352881" y="1006041"/>
                  </a:cubicBezTo>
                  <a:cubicBezTo>
                    <a:pt x="316816" y="902172"/>
                    <a:pt x="280750" y="798087"/>
                    <a:pt x="244685" y="694147"/>
                  </a:cubicBezTo>
                  <a:cubicBezTo>
                    <a:pt x="243242" y="690035"/>
                    <a:pt x="243891" y="684265"/>
                    <a:pt x="234081" y="683183"/>
                  </a:cubicBezTo>
                  <a:cubicBezTo>
                    <a:pt x="234081" y="696166"/>
                    <a:pt x="234081" y="708934"/>
                    <a:pt x="234081" y="721701"/>
                  </a:cubicBezTo>
                  <a:cubicBezTo>
                    <a:pt x="234081" y="965648"/>
                    <a:pt x="233576" y="1209666"/>
                    <a:pt x="234514" y="1453613"/>
                  </a:cubicBezTo>
                  <a:cubicBezTo>
                    <a:pt x="234514" y="1479004"/>
                    <a:pt x="226652" y="1485640"/>
                    <a:pt x="202344" y="1488020"/>
                  </a:cubicBezTo>
                  <a:cubicBezTo>
                    <a:pt x="144639" y="1493646"/>
                    <a:pt x="88016" y="1502446"/>
                    <a:pt x="31033" y="1511390"/>
                  </a:cubicBezTo>
                  <a:cubicBezTo>
                    <a:pt x="7662" y="1515069"/>
                    <a:pt x="-344" y="1509587"/>
                    <a:pt x="-272" y="1483909"/>
                  </a:cubicBezTo>
                  <a:cubicBezTo>
                    <a:pt x="543" y="999766"/>
                    <a:pt x="543" y="515644"/>
                    <a:pt x="-272" y="31552"/>
                  </a:cubicBezTo>
                  <a:cubicBezTo>
                    <a:pt x="-272" y="5513"/>
                    <a:pt x="6941" y="-1051"/>
                    <a:pt x="32187" y="-114"/>
                  </a:cubicBezTo>
                  <a:cubicBezTo>
                    <a:pt x="86934" y="1762"/>
                    <a:pt x="141754" y="968"/>
                    <a:pt x="196501" y="-114"/>
                  </a:cubicBezTo>
                  <a:cubicBezTo>
                    <a:pt x="214534" y="-114"/>
                    <a:pt x="222829" y="4863"/>
                    <a:pt x="229393" y="23112"/>
                  </a:cubicBezTo>
                  <a:cubicBezTo>
                    <a:pt x="302389" y="227748"/>
                    <a:pt x="376757" y="431951"/>
                    <a:pt x="450691" y="636225"/>
                  </a:cubicBezTo>
                  <a:cubicBezTo>
                    <a:pt x="475742" y="705377"/>
                    <a:pt x="500771" y="774594"/>
                    <a:pt x="525779" y="843890"/>
                  </a:cubicBezTo>
                  <a:cubicBezTo>
                    <a:pt x="527005" y="848218"/>
                    <a:pt x="526068" y="853628"/>
                    <a:pt x="535589" y="85586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33" name="Google Shape;233;p8"/>
            <p:cNvSpPr/>
            <p:nvPr/>
          </p:nvSpPr>
          <p:spPr>
            <a:xfrm>
              <a:off x="8047056" y="2671971"/>
              <a:ext cx="858921" cy="1512047"/>
            </a:xfrm>
            <a:custGeom>
              <a:rect b="b" l="l" r="r" t="t"/>
              <a:pathLst>
                <a:path extrusionOk="0" h="1512047" w="858921">
                  <a:moveTo>
                    <a:pt x="416586" y="1030859"/>
                  </a:moveTo>
                  <a:cubicBezTo>
                    <a:pt x="368042" y="1142590"/>
                    <a:pt x="321374" y="1250137"/>
                    <a:pt x="274560" y="1357684"/>
                  </a:cubicBezTo>
                  <a:cubicBezTo>
                    <a:pt x="271170" y="1365546"/>
                    <a:pt x="267780" y="1373409"/>
                    <a:pt x="264102" y="1381127"/>
                  </a:cubicBezTo>
                  <a:cubicBezTo>
                    <a:pt x="238567" y="1435153"/>
                    <a:pt x="238567" y="1435369"/>
                    <a:pt x="180357" y="1429671"/>
                  </a:cubicBezTo>
                  <a:cubicBezTo>
                    <a:pt x="124961" y="1424261"/>
                    <a:pt x="69636" y="1418058"/>
                    <a:pt x="14456" y="1412792"/>
                  </a:cubicBezTo>
                  <a:cubicBezTo>
                    <a:pt x="535" y="1411422"/>
                    <a:pt x="-3937" y="1409185"/>
                    <a:pt x="2843" y="1393605"/>
                  </a:cubicBezTo>
                  <a:cubicBezTo>
                    <a:pt x="97263" y="1177212"/>
                    <a:pt x="190383" y="960819"/>
                    <a:pt x="285236" y="744427"/>
                  </a:cubicBezTo>
                  <a:cubicBezTo>
                    <a:pt x="293949" y="726675"/>
                    <a:pt x="294396" y="705988"/>
                    <a:pt x="286462" y="687876"/>
                  </a:cubicBezTo>
                  <a:cubicBezTo>
                    <a:pt x="199905" y="467083"/>
                    <a:pt x="114646" y="245857"/>
                    <a:pt x="28017" y="25137"/>
                  </a:cubicBezTo>
                  <a:cubicBezTo>
                    <a:pt x="19577" y="3498"/>
                    <a:pt x="23184" y="-542"/>
                    <a:pt x="45112" y="-253"/>
                  </a:cubicBezTo>
                  <a:cubicBezTo>
                    <a:pt x="112338" y="757"/>
                    <a:pt x="179708" y="973"/>
                    <a:pt x="247078" y="-253"/>
                  </a:cubicBezTo>
                  <a:cubicBezTo>
                    <a:pt x="266265" y="-253"/>
                    <a:pt x="273839" y="6960"/>
                    <a:pt x="280042" y="23406"/>
                  </a:cubicBezTo>
                  <a:cubicBezTo>
                    <a:pt x="327843" y="148430"/>
                    <a:pt x="376048" y="273195"/>
                    <a:pt x="424665" y="397693"/>
                  </a:cubicBezTo>
                  <a:cubicBezTo>
                    <a:pt x="425242" y="399208"/>
                    <a:pt x="427262" y="400218"/>
                    <a:pt x="430291" y="403031"/>
                  </a:cubicBezTo>
                  <a:cubicBezTo>
                    <a:pt x="443780" y="386441"/>
                    <a:pt x="448684" y="365956"/>
                    <a:pt x="456763" y="347490"/>
                  </a:cubicBezTo>
                  <a:cubicBezTo>
                    <a:pt x="504225" y="239056"/>
                    <a:pt x="551111" y="130354"/>
                    <a:pt x="597346" y="21386"/>
                  </a:cubicBezTo>
                  <a:cubicBezTo>
                    <a:pt x="603189" y="7537"/>
                    <a:pt x="610330" y="-253"/>
                    <a:pt x="626848" y="-253"/>
                  </a:cubicBezTo>
                  <a:cubicBezTo>
                    <a:pt x="697970" y="540"/>
                    <a:pt x="769091" y="684"/>
                    <a:pt x="840212" y="-253"/>
                  </a:cubicBezTo>
                  <a:cubicBezTo>
                    <a:pt x="860624" y="-253"/>
                    <a:pt x="861851" y="4652"/>
                    <a:pt x="854638" y="22324"/>
                  </a:cubicBezTo>
                  <a:cubicBezTo>
                    <a:pt x="768585" y="219479"/>
                    <a:pt x="682894" y="416642"/>
                    <a:pt x="597707" y="613798"/>
                  </a:cubicBezTo>
                  <a:cubicBezTo>
                    <a:pt x="593956" y="622598"/>
                    <a:pt x="590494" y="631470"/>
                    <a:pt x="586238" y="640125"/>
                  </a:cubicBezTo>
                  <a:cubicBezTo>
                    <a:pt x="548081" y="720768"/>
                    <a:pt x="549307" y="720263"/>
                    <a:pt x="581982" y="803213"/>
                  </a:cubicBezTo>
                  <a:cubicBezTo>
                    <a:pt x="663346" y="1009796"/>
                    <a:pt x="743484" y="1216812"/>
                    <a:pt x="824127" y="1423540"/>
                  </a:cubicBezTo>
                  <a:cubicBezTo>
                    <a:pt x="832133" y="1444025"/>
                    <a:pt x="840139" y="1464510"/>
                    <a:pt x="847857" y="1485067"/>
                  </a:cubicBezTo>
                  <a:cubicBezTo>
                    <a:pt x="858677" y="1513920"/>
                    <a:pt x="858317" y="1513920"/>
                    <a:pt x="826218" y="1509880"/>
                  </a:cubicBezTo>
                  <a:cubicBezTo>
                    <a:pt x="764402" y="1501513"/>
                    <a:pt x="702802" y="1489467"/>
                    <a:pt x="640769" y="1485428"/>
                  </a:cubicBezTo>
                  <a:cubicBezTo>
                    <a:pt x="600737" y="1482903"/>
                    <a:pt x="586094" y="1463789"/>
                    <a:pt x="573471" y="1429743"/>
                  </a:cubicBezTo>
                  <a:cubicBezTo>
                    <a:pt x="525144" y="1299907"/>
                    <a:pt x="474002" y="1170937"/>
                    <a:pt x="423799" y="1041678"/>
                  </a:cubicBezTo>
                  <a:cubicBezTo>
                    <a:pt x="421643" y="1037913"/>
                    <a:pt x="419226" y="1034299"/>
                    <a:pt x="416586" y="103085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34" name="Google Shape;234;p8"/>
            <p:cNvSpPr/>
            <p:nvPr/>
          </p:nvSpPr>
          <p:spPr>
            <a:xfrm>
              <a:off x="4281328" y="2671768"/>
              <a:ext cx="653651" cy="1396785"/>
            </a:xfrm>
            <a:custGeom>
              <a:rect b="b" l="l" r="r" t="t"/>
              <a:pathLst>
                <a:path extrusionOk="0" h="1396785" w="653651">
                  <a:moveTo>
                    <a:pt x="232" y="698684"/>
                  </a:moveTo>
                  <a:cubicBezTo>
                    <a:pt x="232" y="475871"/>
                    <a:pt x="593" y="253059"/>
                    <a:pt x="-273" y="30318"/>
                  </a:cubicBezTo>
                  <a:cubicBezTo>
                    <a:pt x="-273" y="6515"/>
                    <a:pt x="5859" y="-409"/>
                    <a:pt x="30095" y="-265"/>
                  </a:cubicBezTo>
                  <a:cubicBezTo>
                    <a:pt x="227250" y="745"/>
                    <a:pt x="424413" y="745"/>
                    <a:pt x="621569" y="-265"/>
                  </a:cubicBezTo>
                  <a:cubicBezTo>
                    <a:pt x="647536" y="-265"/>
                    <a:pt x="654172" y="6948"/>
                    <a:pt x="653306" y="32266"/>
                  </a:cubicBezTo>
                  <a:cubicBezTo>
                    <a:pt x="651431" y="88817"/>
                    <a:pt x="651503" y="145584"/>
                    <a:pt x="653306" y="202207"/>
                  </a:cubicBezTo>
                  <a:cubicBezTo>
                    <a:pt x="654100" y="227813"/>
                    <a:pt x="648041" y="236901"/>
                    <a:pt x="620270" y="236541"/>
                  </a:cubicBezTo>
                  <a:cubicBezTo>
                    <a:pt x="501110" y="234954"/>
                    <a:pt x="381877" y="236541"/>
                    <a:pt x="262717" y="235315"/>
                  </a:cubicBezTo>
                  <a:cubicBezTo>
                    <a:pt x="239924" y="235315"/>
                    <a:pt x="233432" y="241446"/>
                    <a:pt x="233865" y="264167"/>
                  </a:cubicBezTo>
                  <a:cubicBezTo>
                    <a:pt x="235091" y="351517"/>
                    <a:pt x="235307" y="438940"/>
                    <a:pt x="233865" y="526291"/>
                  </a:cubicBezTo>
                  <a:cubicBezTo>
                    <a:pt x="233432" y="551176"/>
                    <a:pt x="239202" y="559471"/>
                    <a:pt x="265458" y="558966"/>
                  </a:cubicBezTo>
                  <a:cubicBezTo>
                    <a:pt x="352881" y="557307"/>
                    <a:pt x="440376" y="558966"/>
                    <a:pt x="527799" y="557812"/>
                  </a:cubicBezTo>
                  <a:cubicBezTo>
                    <a:pt x="549871" y="557812"/>
                    <a:pt x="555569" y="564448"/>
                    <a:pt x="555064" y="585655"/>
                  </a:cubicBezTo>
                  <a:cubicBezTo>
                    <a:pt x="553766" y="645184"/>
                    <a:pt x="553766" y="704721"/>
                    <a:pt x="555064" y="764251"/>
                  </a:cubicBezTo>
                  <a:cubicBezTo>
                    <a:pt x="555569" y="785385"/>
                    <a:pt x="550015" y="792526"/>
                    <a:pt x="527799" y="792238"/>
                  </a:cubicBezTo>
                  <a:cubicBezTo>
                    <a:pt x="440376" y="790939"/>
                    <a:pt x="352881" y="792743"/>
                    <a:pt x="265458" y="791084"/>
                  </a:cubicBezTo>
                  <a:cubicBezTo>
                    <a:pt x="239202" y="790507"/>
                    <a:pt x="233504" y="798802"/>
                    <a:pt x="233865" y="823687"/>
                  </a:cubicBezTo>
                  <a:cubicBezTo>
                    <a:pt x="235358" y="920725"/>
                    <a:pt x="235358" y="1017719"/>
                    <a:pt x="233865" y="1114663"/>
                  </a:cubicBezTo>
                  <a:cubicBezTo>
                    <a:pt x="233865" y="1138466"/>
                    <a:pt x="241078" y="1143516"/>
                    <a:pt x="263438" y="1141856"/>
                  </a:cubicBezTo>
                  <a:cubicBezTo>
                    <a:pt x="385051" y="1132768"/>
                    <a:pt x="506880" y="1125627"/>
                    <a:pt x="628565" y="1116394"/>
                  </a:cubicBezTo>
                  <a:cubicBezTo>
                    <a:pt x="648690" y="1114880"/>
                    <a:pt x="653523" y="1120578"/>
                    <a:pt x="653234" y="1139404"/>
                  </a:cubicBezTo>
                  <a:cubicBezTo>
                    <a:pt x="652462" y="1201920"/>
                    <a:pt x="652462" y="1264429"/>
                    <a:pt x="653234" y="1326944"/>
                  </a:cubicBezTo>
                  <a:cubicBezTo>
                    <a:pt x="653234" y="1344617"/>
                    <a:pt x="647536" y="1349738"/>
                    <a:pt x="630441" y="1350820"/>
                  </a:cubicBezTo>
                  <a:cubicBezTo>
                    <a:pt x="520225" y="1357744"/>
                    <a:pt x="410081" y="1365297"/>
                    <a:pt x="300009" y="1373469"/>
                  </a:cubicBezTo>
                  <a:cubicBezTo>
                    <a:pt x="209052" y="1380249"/>
                    <a:pt x="118167" y="1387246"/>
                    <a:pt x="27426" y="1396118"/>
                  </a:cubicBezTo>
                  <a:cubicBezTo>
                    <a:pt x="4344" y="1398354"/>
                    <a:pt x="232" y="1391430"/>
                    <a:pt x="305" y="1370295"/>
                  </a:cubicBezTo>
                  <a:cubicBezTo>
                    <a:pt x="593" y="1146257"/>
                    <a:pt x="232" y="922434"/>
                    <a:pt x="232" y="69868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35" name="Google Shape;235;p8"/>
            <p:cNvSpPr/>
            <p:nvPr/>
          </p:nvSpPr>
          <p:spPr>
            <a:xfrm>
              <a:off x="5974096" y="2671766"/>
              <a:ext cx="663375" cy="1317013"/>
            </a:xfrm>
            <a:custGeom>
              <a:rect b="b" l="l" r="r" t="t"/>
              <a:pathLst>
                <a:path extrusionOk="0" h="1317013" w="663375">
                  <a:moveTo>
                    <a:pt x="523" y="658219"/>
                  </a:moveTo>
                  <a:cubicBezTo>
                    <a:pt x="523" y="449832"/>
                    <a:pt x="1100" y="241446"/>
                    <a:pt x="-54" y="33060"/>
                  </a:cubicBezTo>
                  <a:cubicBezTo>
                    <a:pt x="-54" y="5866"/>
                    <a:pt x="8025" y="-409"/>
                    <a:pt x="34208" y="-265"/>
                  </a:cubicBezTo>
                  <a:cubicBezTo>
                    <a:pt x="233145" y="745"/>
                    <a:pt x="432061" y="745"/>
                    <a:pt x="630948" y="-265"/>
                  </a:cubicBezTo>
                  <a:cubicBezTo>
                    <a:pt x="656554" y="-265"/>
                    <a:pt x="663840" y="6371"/>
                    <a:pt x="663046" y="31905"/>
                  </a:cubicBezTo>
                  <a:cubicBezTo>
                    <a:pt x="661099" y="91341"/>
                    <a:pt x="661676" y="150922"/>
                    <a:pt x="663046" y="210430"/>
                  </a:cubicBezTo>
                  <a:cubicBezTo>
                    <a:pt x="663479" y="230771"/>
                    <a:pt x="656915" y="236469"/>
                    <a:pt x="636790" y="236325"/>
                  </a:cubicBezTo>
                  <a:cubicBezTo>
                    <a:pt x="514168" y="235459"/>
                    <a:pt x="390752" y="236758"/>
                    <a:pt x="267769" y="235171"/>
                  </a:cubicBezTo>
                  <a:cubicBezTo>
                    <a:pt x="240431" y="234810"/>
                    <a:pt x="234732" y="243466"/>
                    <a:pt x="235237" y="269072"/>
                  </a:cubicBezTo>
                  <a:cubicBezTo>
                    <a:pt x="236824" y="352600"/>
                    <a:pt x="236319" y="436127"/>
                    <a:pt x="235237" y="519655"/>
                  </a:cubicBezTo>
                  <a:cubicBezTo>
                    <a:pt x="235237" y="538553"/>
                    <a:pt x="240358" y="544396"/>
                    <a:pt x="259329" y="544180"/>
                  </a:cubicBezTo>
                  <a:cubicBezTo>
                    <a:pt x="349709" y="543314"/>
                    <a:pt x="439656" y="544685"/>
                    <a:pt x="530325" y="543242"/>
                  </a:cubicBezTo>
                  <a:cubicBezTo>
                    <a:pt x="554994" y="542809"/>
                    <a:pt x="561053" y="550455"/>
                    <a:pt x="560404" y="574042"/>
                  </a:cubicBezTo>
                  <a:cubicBezTo>
                    <a:pt x="558817" y="631746"/>
                    <a:pt x="558817" y="689451"/>
                    <a:pt x="560404" y="747156"/>
                  </a:cubicBezTo>
                  <a:cubicBezTo>
                    <a:pt x="561197" y="771753"/>
                    <a:pt x="555499" y="780408"/>
                    <a:pt x="529027" y="779904"/>
                  </a:cubicBezTo>
                  <a:cubicBezTo>
                    <a:pt x="440594" y="778100"/>
                    <a:pt x="352161" y="779904"/>
                    <a:pt x="263801" y="778605"/>
                  </a:cubicBezTo>
                  <a:cubicBezTo>
                    <a:pt x="239998" y="778172"/>
                    <a:pt x="234949" y="785818"/>
                    <a:pt x="234949" y="808107"/>
                  </a:cubicBezTo>
                  <a:cubicBezTo>
                    <a:pt x="235742" y="968454"/>
                    <a:pt x="234949" y="1128801"/>
                    <a:pt x="235886" y="1289148"/>
                  </a:cubicBezTo>
                  <a:cubicBezTo>
                    <a:pt x="235886" y="1310427"/>
                    <a:pt x="231054" y="1317207"/>
                    <a:pt x="209054" y="1316702"/>
                  </a:cubicBezTo>
                  <a:cubicBezTo>
                    <a:pt x="149567" y="1315209"/>
                    <a:pt x="89987" y="1315209"/>
                    <a:pt x="30313" y="1316702"/>
                  </a:cubicBezTo>
                  <a:cubicBezTo>
                    <a:pt x="6727" y="1317351"/>
                    <a:pt x="-414" y="1311004"/>
                    <a:pt x="-270" y="1286551"/>
                  </a:cubicBezTo>
                  <a:cubicBezTo>
                    <a:pt x="956" y="1076867"/>
                    <a:pt x="523" y="867543"/>
                    <a:pt x="523" y="6582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36" name="Google Shape;236;p8"/>
            <p:cNvSpPr/>
            <p:nvPr/>
          </p:nvSpPr>
          <p:spPr>
            <a:xfrm>
              <a:off x="5089957" y="2671841"/>
              <a:ext cx="734852" cy="1330420"/>
            </a:xfrm>
            <a:custGeom>
              <a:rect b="b" l="l" r="r" t="t"/>
              <a:pathLst>
                <a:path extrusionOk="0" h="1330420" w="734852">
                  <a:moveTo>
                    <a:pt x="249476" y="781849"/>
                  </a:moveTo>
                  <a:cubicBezTo>
                    <a:pt x="249476" y="609888"/>
                    <a:pt x="249043" y="437928"/>
                    <a:pt x="249981" y="265968"/>
                  </a:cubicBezTo>
                  <a:cubicBezTo>
                    <a:pt x="249981" y="242525"/>
                    <a:pt x="244788" y="234447"/>
                    <a:pt x="220119" y="235168"/>
                  </a:cubicBezTo>
                  <a:cubicBezTo>
                    <a:pt x="155706" y="236899"/>
                    <a:pt x="91293" y="234807"/>
                    <a:pt x="26880" y="236250"/>
                  </a:cubicBezTo>
                  <a:cubicBezTo>
                    <a:pt x="4736" y="236755"/>
                    <a:pt x="-746" y="229686"/>
                    <a:pt x="-241" y="208335"/>
                  </a:cubicBezTo>
                  <a:cubicBezTo>
                    <a:pt x="1201" y="147890"/>
                    <a:pt x="913" y="87300"/>
                    <a:pt x="-241" y="26782"/>
                  </a:cubicBezTo>
                  <a:cubicBezTo>
                    <a:pt x="-241" y="7811"/>
                    <a:pt x="3221" y="-267"/>
                    <a:pt x="24644" y="-267"/>
                  </a:cubicBezTo>
                  <a:cubicBezTo>
                    <a:pt x="252484" y="454"/>
                    <a:pt x="480346" y="454"/>
                    <a:pt x="708229" y="-267"/>
                  </a:cubicBezTo>
                  <a:cubicBezTo>
                    <a:pt x="728138" y="-267"/>
                    <a:pt x="734990" y="5143"/>
                    <a:pt x="734557" y="25772"/>
                  </a:cubicBezTo>
                  <a:cubicBezTo>
                    <a:pt x="733352" y="87228"/>
                    <a:pt x="733352" y="148705"/>
                    <a:pt x="734557" y="210211"/>
                  </a:cubicBezTo>
                  <a:cubicBezTo>
                    <a:pt x="735062" y="231273"/>
                    <a:pt x="727344" y="236250"/>
                    <a:pt x="708013" y="235962"/>
                  </a:cubicBezTo>
                  <a:cubicBezTo>
                    <a:pt x="643600" y="235024"/>
                    <a:pt x="579115" y="236611"/>
                    <a:pt x="514774" y="235024"/>
                  </a:cubicBezTo>
                  <a:cubicBezTo>
                    <a:pt x="490682" y="234447"/>
                    <a:pt x="484263" y="241516"/>
                    <a:pt x="484335" y="265535"/>
                  </a:cubicBezTo>
                  <a:cubicBezTo>
                    <a:pt x="485056" y="606570"/>
                    <a:pt x="484335" y="947606"/>
                    <a:pt x="485417" y="1288641"/>
                  </a:cubicBezTo>
                  <a:cubicBezTo>
                    <a:pt x="485417" y="1314247"/>
                    <a:pt x="480007" y="1323336"/>
                    <a:pt x="452669" y="1323264"/>
                  </a:cubicBezTo>
                  <a:cubicBezTo>
                    <a:pt x="392151" y="1323264"/>
                    <a:pt x="331633" y="1326365"/>
                    <a:pt x="271188" y="1330044"/>
                  </a:cubicBezTo>
                  <a:cubicBezTo>
                    <a:pt x="245365" y="1331631"/>
                    <a:pt x="249548" y="1315618"/>
                    <a:pt x="249548" y="1300470"/>
                  </a:cubicBezTo>
                  <a:cubicBezTo>
                    <a:pt x="249455" y="1127594"/>
                    <a:pt x="249426" y="954725"/>
                    <a:pt x="249476" y="78184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37" name="Google Shape;237;p8"/>
            <p:cNvSpPr/>
            <p:nvPr/>
          </p:nvSpPr>
          <p:spPr>
            <a:xfrm>
              <a:off x="6790332" y="2671693"/>
              <a:ext cx="648400" cy="1359913"/>
            </a:xfrm>
            <a:custGeom>
              <a:rect b="b" l="l" r="r" t="t"/>
              <a:pathLst>
                <a:path extrusionOk="0" h="1359913" w="648400">
                  <a:moveTo>
                    <a:pt x="304" y="663918"/>
                  </a:moveTo>
                  <a:cubicBezTo>
                    <a:pt x="304" y="452647"/>
                    <a:pt x="737" y="241375"/>
                    <a:pt x="-200" y="30104"/>
                  </a:cubicBezTo>
                  <a:cubicBezTo>
                    <a:pt x="-200" y="5867"/>
                    <a:pt x="6580" y="-913"/>
                    <a:pt x="30455" y="-192"/>
                  </a:cubicBezTo>
                  <a:cubicBezTo>
                    <a:pt x="87150" y="1540"/>
                    <a:pt x="143917" y="1684"/>
                    <a:pt x="200540" y="-192"/>
                  </a:cubicBezTo>
                  <a:cubicBezTo>
                    <a:pt x="226363" y="-1057"/>
                    <a:pt x="234730" y="5218"/>
                    <a:pt x="234658" y="32700"/>
                  </a:cubicBezTo>
                  <a:cubicBezTo>
                    <a:pt x="233720" y="378424"/>
                    <a:pt x="234658" y="724075"/>
                    <a:pt x="233288" y="1069799"/>
                  </a:cubicBezTo>
                  <a:cubicBezTo>
                    <a:pt x="233288" y="1099806"/>
                    <a:pt x="241943" y="1105865"/>
                    <a:pt x="270219" y="1106802"/>
                  </a:cubicBezTo>
                  <a:cubicBezTo>
                    <a:pt x="388225" y="1111347"/>
                    <a:pt x="506159" y="1119137"/>
                    <a:pt x="624165" y="1124907"/>
                  </a:cubicBezTo>
                  <a:cubicBezTo>
                    <a:pt x="643064" y="1125773"/>
                    <a:pt x="648401" y="1132120"/>
                    <a:pt x="648113" y="1151019"/>
                  </a:cubicBezTo>
                  <a:cubicBezTo>
                    <a:pt x="647009" y="1213534"/>
                    <a:pt x="647009" y="1275928"/>
                    <a:pt x="648113" y="1338198"/>
                  </a:cubicBezTo>
                  <a:cubicBezTo>
                    <a:pt x="648474" y="1356808"/>
                    <a:pt x="642559" y="1360559"/>
                    <a:pt x="624887" y="1359477"/>
                  </a:cubicBezTo>
                  <a:cubicBezTo>
                    <a:pt x="432225" y="1347648"/>
                    <a:pt x="239491" y="1336323"/>
                    <a:pt x="46540" y="1329903"/>
                  </a:cubicBezTo>
                  <a:cubicBezTo>
                    <a:pt x="-10659" y="1328028"/>
                    <a:pt x="665" y="1333871"/>
                    <a:pt x="593" y="1283307"/>
                  </a:cubicBezTo>
                  <a:cubicBezTo>
                    <a:pt x="16" y="1076796"/>
                    <a:pt x="304" y="870141"/>
                    <a:pt x="304" y="66391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38" name="Google Shape;238;p8"/>
            <p:cNvSpPr/>
            <p:nvPr/>
          </p:nvSpPr>
          <p:spPr>
            <a:xfrm>
              <a:off x="7629214" y="2671620"/>
              <a:ext cx="236304" cy="1392345"/>
            </a:xfrm>
            <a:custGeom>
              <a:rect b="b" l="l" r="r" t="t"/>
              <a:pathLst>
                <a:path extrusionOk="0" h="1392345" w="236304">
                  <a:moveTo>
                    <a:pt x="235309" y="698470"/>
                  </a:moveTo>
                  <a:cubicBezTo>
                    <a:pt x="235309" y="920345"/>
                    <a:pt x="234876" y="1142219"/>
                    <a:pt x="235958" y="1364166"/>
                  </a:cubicBezTo>
                  <a:cubicBezTo>
                    <a:pt x="235958" y="1388763"/>
                    <a:pt x="230332" y="1394173"/>
                    <a:pt x="206024" y="1391432"/>
                  </a:cubicBezTo>
                  <a:cubicBezTo>
                    <a:pt x="148752" y="1385084"/>
                    <a:pt x="91119" y="1380684"/>
                    <a:pt x="33559" y="1378665"/>
                  </a:cubicBezTo>
                  <a:cubicBezTo>
                    <a:pt x="7520" y="1377727"/>
                    <a:pt x="-415" y="1370225"/>
                    <a:pt x="-271" y="1343681"/>
                  </a:cubicBezTo>
                  <a:cubicBezTo>
                    <a:pt x="739" y="1102547"/>
                    <a:pt x="307" y="861414"/>
                    <a:pt x="307" y="620352"/>
                  </a:cubicBezTo>
                  <a:cubicBezTo>
                    <a:pt x="307" y="424372"/>
                    <a:pt x="739" y="228392"/>
                    <a:pt x="-198" y="32484"/>
                  </a:cubicBezTo>
                  <a:cubicBezTo>
                    <a:pt x="-198" y="7383"/>
                    <a:pt x="5860" y="-1056"/>
                    <a:pt x="31828" y="-191"/>
                  </a:cubicBezTo>
                  <a:cubicBezTo>
                    <a:pt x="88523" y="1778"/>
                    <a:pt x="145239" y="1778"/>
                    <a:pt x="201985" y="-191"/>
                  </a:cubicBezTo>
                  <a:cubicBezTo>
                    <a:pt x="227735" y="-1056"/>
                    <a:pt x="236175" y="5147"/>
                    <a:pt x="236031" y="32701"/>
                  </a:cubicBezTo>
                  <a:cubicBezTo>
                    <a:pt x="234804" y="254648"/>
                    <a:pt x="235309" y="476595"/>
                    <a:pt x="235309" y="69847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4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8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2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" name="Google Shape;243;p9"/>
          <p:cNvGrpSpPr/>
          <p:nvPr/>
        </p:nvGrpSpPr>
        <p:grpSpPr>
          <a:xfrm>
            <a:off x="1420367" y="549275"/>
            <a:ext cx="3182938" cy="5835414"/>
            <a:chOff x="9748769" y="1666875"/>
            <a:chExt cx="1922049" cy="3523773"/>
          </a:xfrm>
        </p:grpSpPr>
        <p:sp>
          <p:nvSpPr>
            <p:cNvPr id="244" name="Google Shape;244;p9"/>
            <p:cNvSpPr/>
            <p:nvPr/>
          </p:nvSpPr>
          <p:spPr>
            <a:xfrm>
              <a:off x="9748769" y="1666875"/>
              <a:ext cx="720756" cy="3523773"/>
            </a:xfrm>
            <a:custGeom>
              <a:rect b="b" l="l" r="r" t="t"/>
              <a:pathLst>
                <a:path extrusionOk="0" h="3523773" w="720756">
                  <a:moveTo>
                    <a:pt x="0" y="0"/>
                  </a:moveTo>
                  <a:lnTo>
                    <a:pt x="720757" y="0"/>
                  </a:lnTo>
                  <a:lnTo>
                    <a:pt x="720757" y="3523774"/>
                  </a:lnTo>
                  <a:lnTo>
                    <a:pt x="0" y="352377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45" name="Google Shape;245;p9"/>
            <p:cNvSpPr/>
            <p:nvPr/>
          </p:nvSpPr>
          <p:spPr>
            <a:xfrm>
              <a:off x="10950062" y="1666875"/>
              <a:ext cx="720756" cy="3523773"/>
            </a:xfrm>
            <a:custGeom>
              <a:rect b="b" l="l" r="r" t="t"/>
              <a:pathLst>
                <a:path extrusionOk="0" h="3523773" w="720756">
                  <a:moveTo>
                    <a:pt x="0" y="0"/>
                  </a:moveTo>
                  <a:lnTo>
                    <a:pt x="720757" y="0"/>
                  </a:lnTo>
                  <a:lnTo>
                    <a:pt x="720757" y="3523774"/>
                  </a:lnTo>
                  <a:lnTo>
                    <a:pt x="0" y="352377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46" name="Google Shape;246;p9"/>
            <p:cNvSpPr/>
            <p:nvPr/>
          </p:nvSpPr>
          <p:spPr>
            <a:xfrm>
              <a:off x="9748769" y="1666875"/>
              <a:ext cx="1922049" cy="3523773"/>
            </a:xfrm>
            <a:custGeom>
              <a:rect b="b" l="l" r="r" t="t"/>
              <a:pathLst>
                <a:path extrusionOk="0" h="3523773" w="1922049">
                  <a:moveTo>
                    <a:pt x="1922050" y="3523774"/>
                  </a:moveTo>
                  <a:lnTo>
                    <a:pt x="1201293" y="3523774"/>
                  </a:lnTo>
                  <a:lnTo>
                    <a:pt x="720757" y="2114264"/>
                  </a:lnTo>
                  <a:lnTo>
                    <a:pt x="0" y="0"/>
                  </a:lnTo>
                  <a:lnTo>
                    <a:pt x="720757" y="0"/>
                  </a:lnTo>
                  <a:lnTo>
                    <a:pt x="1201293" y="1409510"/>
                  </a:lnTo>
                  <a:lnTo>
                    <a:pt x="1922050" y="352377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31800" rotWithShape="0" algn="tl" dir="2700000" dist="3048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247" name="Google Shape;247;p9"/>
          <p:cNvGrpSpPr/>
          <p:nvPr/>
        </p:nvGrpSpPr>
        <p:grpSpPr>
          <a:xfrm>
            <a:off x="10787062" y="6073899"/>
            <a:ext cx="1404938" cy="384051"/>
            <a:chOff x="10787062" y="6073899"/>
            <a:chExt cx="1404938" cy="384051"/>
          </a:xfrm>
        </p:grpSpPr>
        <p:sp>
          <p:nvSpPr>
            <p:cNvPr id="248" name="Google Shape;248;p9"/>
            <p:cNvSpPr/>
            <p:nvPr/>
          </p:nvSpPr>
          <p:spPr>
            <a:xfrm>
              <a:off x="10787062" y="6073899"/>
              <a:ext cx="1404938" cy="384051"/>
            </a:xfrm>
            <a:prstGeom prst="rect">
              <a:avLst/>
            </a:prstGeom>
            <a:solidFill>
              <a:schemeClr val="lt1">
                <a:alpha val="24705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49" name="Google Shape;249;p9"/>
            <p:cNvSpPr/>
            <p:nvPr/>
          </p:nvSpPr>
          <p:spPr>
            <a:xfrm>
              <a:off x="10787062" y="6073899"/>
              <a:ext cx="120040" cy="38405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50" name="Google Shape;250;p9"/>
            <p:cNvSpPr txBox="1"/>
            <p:nvPr/>
          </p:nvSpPr>
          <p:spPr>
            <a:xfrm>
              <a:off x="10971146" y="6138966"/>
              <a:ext cx="375712" cy="2539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050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rPr>
                <a:t>09</a:t>
              </a:r>
              <a:endParaRPr b="1" sz="105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251" name="Google Shape;251;p9"/>
          <p:cNvSpPr txBox="1"/>
          <p:nvPr>
            <p:ph type="title"/>
          </p:nvPr>
        </p:nvSpPr>
        <p:spPr>
          <a:xfrm>
            <a:off x="6113462" y="2489695"/>
            <a:ext cx="5257800" cy="66484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Inter"/>
              <a:buNone/>
            </a:pPr>
            <a:r>
              <a:rPr lang="en-US"/>
              <a:t>Visualization</a:t>
            </a:r>
            <a:endParaRPr/>
          </a:p>
        </p:txBody>
      </p:sp>
      <p:pic>
        <p:nvPicPr>
          <p:cNvPr descr="A cartoon character lying on a couch with a popcorn bucket&#10;&#10;Description automatically generated" id="252" name="Google Shape;252;p9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8" r="7" t="0"/>
          <a:stretch/>
        </p:blipFill>
        <p:spPr>
          <a:xfrm>
            <a:off x="439674" y="3040062"/>
            <a:ext cx="5144324" cy="3305176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9"/>
          <p:cNvSpPr/>
          <p:nvPr/>
        </p:nvSpPr>
        <p:spPr>
          <a:xfrm>
            <a:off x="6113462" y="3994960"/>
            <a:ext cx="5527800" cy="1238400"/>
          </a:xfrm>
          <a:prstGeom prst="roundRect">
            <a:avLst>
              <a:gd fmla="val 9636" name="adj"/>
            </a:avLst>
          </a:prstGeom>
          <a:gradFill>
            <a:gsLst>
              <a:gs pos="0">
                <a:schemeClr val="accent1"/>
              </a:gs>
              <a:gs pos="100000">
                <a:srgbClr val="60080C"/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descr="Double Tap Gesture with solid fill" id="254" name="Google Shape;254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43650" y="4305730"/>
            <a:ext cx="616988" cy="616988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9"/>
          <p:cNvSpPr txBox="1"/>
          <p:nvPr/>
        </p:nvSpPr>
        <p:spPr>
          <a:xfrm>
            <a:off x="7174907" y="4410237"/>
            <a:ext cx="43914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619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5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Let’s jump to Tableau</a:t>
            </a:r>
            <a:endParaRPr b="1" sz="205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256" name="Google Shape;256;p9"/>
          <p:cNvGrpSpPr/>
          <p:nvPr/>
        </p:nvGrpSpPr>
        <p:grpSpPr>
          <a:xfrm>
            <a:off x="10212964" y="500256"/>
            <a:ext cx="1428174" cy="384304"/>
            <a:chOff x="3283107" y="2671620"/>
            <a:chExt cx="5622870" cy="1513045"/>
          </a:xfrm>
        </p:grpSpPr>
        <p:sp>
          <p:nvSpPr>
            <p:cNvPr id="257" name="Google Shape;257;p9"/>
            <p:cNvSpPr/>
            <p:nvPr/>
          </p:nvSpPr>
          <p:spPr>
            <a:xfrm>
              <a:off x="3283107" y="2671976"/>
              <a:ext cx="769710" cy="1512689"/>
            </a:xfrm>
            <a:custGeom>
              <a:rect b="b" l="l" r="r" t="t"/>
              <a:pathLst>
                <a:path extrusionOk="0" h="1512689" w="769710">
                  <a:moveTo>
                    <a:pt x="535589" y="855864"/>
                  </a:moveTo>
                  <a:cubicBezTo>
                    <a:pt x="535589" y="659307"/>
                    <a:pt x="535589" y="464482"/>
                    <a:pt x="535589" y="269656"/>
                  </a:cubicBezTo>
                  <a:cubicBezTo>
                    <a:pt x="535589" y="187044"/>
                    <a:pt x="535084" y="104454"/>
                    <a:pt x="534074" y="21886"/>
                  </a:cubicBezTo>
                  <a:cubicBezTo>
                    <a:pt x="534074" y="5945"/>
                    <a:pt x="538979" y="-402"/>
                    <a:pt x="555713" y="-258"/>
                  </a:cubicBezTo>
                  <a:cubicBezTo>
                    <a:pt x="620054" y="391"/>
                    <a:pt x="684539" y="752"/>
                    <a:pt x="748880" y="-258"/>
                  </a:cubicBezTo>
                  <a:cubicBezTo>
                    <a:pt x="772900" y="-691"/>
                    <a:pt x="768861" y="14168"/>
                    <a:pt x="768861" y="28594"/>
                  </a:cubicBezTo>
                  <a:cubicBezTo>
                    <a:pt x="768861" y="197669"/>
                    <a:pt x="768861" y="366723"/>
                    <a:pt x="768861" y="535747"/>
                  </a:cubicBezTo>
                  <a:cubicBezTo>
                    <a:pt x="768861" y="820087"/>
                    <a:pt x="768861" y="1104427"/>
                    <a:pt x="769438" y="1388768"/>
                  </a:cubicBezTo>
                  <a:cubicBezTo>
                    <a:pt x="769438" y="1414446"/>
                    <a:pt x="763018" y="1422669"/>
                    <a:pt x="736474" y="1424833"/>
                  </a:cubicBezTo>
                  <a:cubicBezTo>
                    <a:pt x="668526" y="1429883"/>
                    <a:pt x="600795" y="1438899"/>
                    <a:pt x="533064" y="1446905"/>
                  </a:cubicBezTo>
                  <a:cubicBezTo>
                    <a:pt x="515464" y="1448997"/>
                    <a:pt x="506304" y="1445535"/>
                    <a:pt x="499668" y="1426059"/>
                  </a:cubicBezTo>
                  <a:cubicBezTo>
                    <a:pt x="451773" y="1285693"/>
                    <a:pt x="401858" y="1146047"/>
                    <a:pt x="352881" y="1006041"/>
                  </a:cubicBezTo>
                  <a:cubicBezTo>
                    <a:pt x="316816" y="902172"/>
                    <a:pt x="280750" y="798087"/>
                    <a:pt x="244685" y="694147"/>
                  </a:cubicBezTo>
                  <a:cubicBezTo>
                    <a:pt x="243242" y="690035"/>
                    <a:pt x="243891" y="684265"/>
                    <a:pt x="234081" y="683183"/>
                  </a:cubicBezTo>
                  <a:cubicBezTo>
                    <a:pt x="234081" y="696166"/>
                    <a:pt x="234081" y="708934"/>
                    <a:pt x="234081" y="721701"/>
                  </a:cubicBezTo>
                  <a:cubicBezTo>
                    <a:pt x="234081" y="965648"/>
                    <a:pt x="233576" y="1209666"/>
                    <a:pt x="234514" y="1453613"/>
                  </a:cubicBezTo>
                  <a:cubicBezTo>
                    <a:pt x="234514" y="1479004"/>
                    <a:pt x="226652" y="1485640"/>
                    <a:pt x="202344" y="1488020"/>
                  </a:cubicBezTo>
                  <a:cubicBezTo>
                    <a:pt x="144639" y="1493646"/>
                    <a:pt x="88016" y="1502446"/>
                    <a:pt x="31033" y="1511390"/>
                  </a:cubicBezTo>
                  <a:cubicBezTo>
                    <a:pt x="7662" y="1515069"/>
                    <a:pt x="-344" y="1509587"/>
                    <a:pt x="-272" y="1483909"/>
                  </a:cubicBezTo>
                  <a:cubicBezTo>
                    <a:pt x="543" y="999766"/>
                    <a:pt x="543" y="515644"/>
                    <a:pt x="-272" y="31552"/>
                  </a:cubicBezTo>
                  <a:cubicBezTo>
                    <a:pt x="-272" y="5513"/>
                    <a:pt x="6941" y="-1051"/>
                    <a:pt x="32187" y="-114"/>
                  </a:cubicBezTo>
                  <a:cubicBezTo>
                    <a:pt x="86934" y="1762"/>
                    <a:pt x="141754" y="968"/>
                    <a:pt x="196501" y="-114"/>
                  </a:cubicBezTo>
                  <a:cubicBezTo>
                    <a:pt x="214534" y="-114"/>
                    <a:pt x="222829" y="4863"/>
                    <a:pt x="229393" y="23112"/>
                  </a:cubicBezTo>
                  <a:cubicBezTo>
                    <a:pt x="302389" y="227748"/>
                    <a:pt x="376757" y="431951"/>
                    <a:pt x="450691" y="636225"/>
                  </a:cubicBezTo>
                  <a:cubicBezTo>
                    <a:pt x="475742" y="705377"/>
                    <a:pt x="500771" y="774594"/>
                    <a:pt x="525779" y="843890"/>
                  </a:cubicBezTo>
                  <a:cubicBezTo>
                    <a:pt x="527005" y="848218"/>
                    <a:pt x="526068" y="853628"/>
                    <a:pt x="535589" y="85586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58" name="Google Shape;258;p9"/>
            <p:cNvSpPr/>
            <p:nvPr/>
          </p:nvSpPr>
          <p:spPr>
            <a:xfrm>
              <a:off x="8047056" y="2671971"/>
              <a:ext cx="858921" cy="1512047"/>
            </a:xfrm>
            <a:custGeom>
              <a:rect b="b" l="l" r="r" t="t"/>
              <a:pathLst>
                <a:path extrusionOk="0" h="1512047" w="858921">
                  <a:moveTo>
                    <a:pt x="416586" y="1030859"/>
                  </a:moveTo>
                  <a:cubicBezTo>
                    <a:pt x="368042" y="1142590"/>
                    <a:pt x="321374" y="1250137"/>
                    <a:pt x="274560" y="1357684"/>
                  </a:cubicBezTo>
                  <a:cubicBezTo>
                    <a:pt x="271170" y="1365546"/>
                    <a:pt x="267780" y="1373409"/>
                    <a:pt x="264102" y="1381127"/>
                  </a:cubicBezTo>
                  <a:cubicBezTo>
                    <a:pt x="238567" y="1435153"/>
                    <a:pt x="238567" y="1435369"/>
                    <a:pt x="180357" y="1429671"/>
                  </a:cubicBezTo>
                  <a:cubicBezTo>
                    <a:pt x="124961" y="1424261"/>
                    <a:pt x="69636" y="1418058"/>
                    <a:pt x="14456" y="1412792"/>
                  </a:cubicBezTo>
                  <a:cubicBezTo>
                    <a:pt x="535" y="1411422"/>
                    <a:pt x="-3937" y="1409185"/>
                    <a:pt x="2843" y="1393605"/>
                  </a:cubicBezTo>
                  <a:cubicBezTo>
                    <a:pt x="97263" y="1177212"/>
                    <a:pt x="190383" y="960819"/>
                    <a:pt x="285236" y="744427"/>
                  </a:cubicBezTo>
                  <a:cubicBezTo>
                    <a:pt x="293949" y="726675"/>
                    <a:pt x="294396" y="705988"/>
                    <a:pt x="286462" y="687876"/>
                  </a:cubicBezTo>
                  <a:cubicBezTo>
                    <a:pt x="199905" y="467083"/>
                    <a:pt x="114646" y="245857"/>
                    <a:pt x="28017" y="25137"/>
                  </a:cubicBezTo>
                  <a:cubicBezTo>
                    <a:pt x="19577" y="3498"/>
                    <a:pt x="23184" y="-542"/>
                    <a:pt x="45112" y="-253"/>
                  </a:cubicBezTo>
                  <a:cubicBezTo>
                    <a:pt x="112338" y="757"/>
                    <a:pt x="179708" y="973"/>
                    <a:pt x="247078" y="-253"/>
                  </a:cubicBezTo>
                  <a:cubicBezTo>
                    <a:pt x="266265" y="-253"/>
                    <a:pt x="273839" y="6960"/>
                    <a:pt x="280042" y="23406"/>
                  </a:cubicBezTo>
                  <a:cubicBezTo>
                    <a:pt x="327843" y="148430"/>
                    <a:pt x="376048" y="273195"/>
                    <a:pt x="424665" y="397693"/>
                  </a:cubicBezTo>
                  <a:cubicBezTo>
                    <a:pt x="425242" y="399208"/>
                    <a:pt x="427262" y="400218"/>
                    <a:pt x="430291" y="403031"/>
                  </a:cubicBezTo>
                  <a:cubicBezTo>
                    <a:pt x="443780" y="386441"/>
                    <a:pt x="448684" y="365956"/>
                    <a:pt x="456763" y="347490"/>
                  </a:cubicBezTo>
                  <a:cubicBezTo>
                    <a:pt x="504225" y="239056"/>
                    <a:pt x="551111" y="130354"/>
                    <a:pt x="597346" y="21386"/>
                  </a:cubicBezTo>
                  <a:cubicBezTo>
                    <a:pt x="603189" y="7537"/>
                    <a:pt x="610330" y="-253"/>
                    <a:pt x="626848" y="-253"/>
                  </a:cubicBezTo>
                  <a:cubicBezTo>
                    <a:pt x="697970" y="540"/>
                    <a:pt x="769091" y="684"/>
                    <a:pt x="840212" y="-253"/>
                  </a:cubicBezTo>
                  <a:cubicBezTo>
                    <a:pt x="860624" y="-253"/>
                    <a:pt x="861851" y="4652"/>
                    <a:pt x="854638" y="22324"/>
                  </a:cubicBezTo>
                  <a:cubicBezTo>
                    <a:pt x="768585" y="219479"/>
                    <a:pt x="682894" y="416642"/>
                    <a:pt x="597707" y="613798"/>
                  </a:cubicBezTo>
                  <a:cubicBezTo>
                    <a:pt x="593956" y="622598"/>
                    <a:pt x="590494" y="631470"/>
                    <a:pt x="586238" y="640125"/>
                  </a:cubicBezTo>
                  <a:cubicBezTo>
                    <a:pt x="548081" y="720768"/>
                    <a:pt x="549307" y="720263"/>
                    <a:pt x="581982" y="803213"/>
                  </a:cubicBezTo>
                  <a:cubicBezTo>
                    <a:pt x="663346" y="1009796"/>
                    <a:pt x="743484" y="1216812"/>
                    <a:pt x="824127" y="1423540"/>
                  </a:cubicBezTo>
                  <a:cubicBezTo>
                    <a:pt x="832133" y="1444025"/>
                    <a:pt x="840139" y="1464510"/>
                    <a:pt x="847857" y="1485067"/>
                  </a:cubicBezTo>
                  <a:cubicBezTo>
                    <a:pt x="858677" y="1513920"/>
                    <a:pt x="858317" y="1513920"/>
                    <a:pt x="826218" y="1509880"/>
                  </a:cubicBezTo>
                  <a:cubicBezTo>
                    <a:pt x="764402" y="1501513"/>
                    <a:pt x="702802" y="1489467"/>
                    <a:pt x="640769" y="1485428"/>
                  </a:cubicBezTo>
                  <a:cubicBezTo>
                    <a:pt x="600737" y="1482903"/>
                    <a:pt x="586094" y="1463789"/>
                    <a:pt x="573471" y="1429743"/>
                  </a:cubicBezTo>
                  <a:cubicBezTo>
                    <a:pt x="525144" y="1299907"/>
                    <a:pt x="474002" y="1170937"/>
                    <a:pt x="423799" y="1041678"/>
                  </a:cubicBezTo>
                  <a:cubicBezTo>
                    <a:pt x="421643" y="1037913"/>
                    <a:pt x="419226" y="1034299"/>
                    <a:pt x="416586" y="103085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59" name="Google Shape;259;p9"/>
            <p:cNvSpPr/>
            <p:nvPr/>
          </p:nvSpPr>
          <p:spPr>
            <a:xfrm>
              <a:off x="4281328" y="2671768"/>
              <a:ext cx="653651" cy="1396785"/>
            </a:xfrm>
            <a:custGeom>
              <a:rect b="b" l="l" r="r" t="t"/>
              <a:pathLst>
                <a:path extrusionOk="0" h="1396785" w="653651">
                  <a:moveTo>
                    <a:pt x="232" y="698684"/>
                  </a:moveTo>
                  <a:cubicBezTo>
                    <a:pt x="232" y="475871"/>
                    <a:pt x="593" y="253059"/>
                    <a:pt x="-273" y="30318"/>
                  </a:cubicBezTo>
                  <a:cubicBezTo>
                    <a:pt x="-273" y="6515"/>
                    <a:pt x="5859" y="-409"/>
                    <a:pt x="30095" y="-265"/>
                  </a:cubicBezTo>
                  <a:cubicBezTo>
                    <a:pt x="227250" y="745"/>
                    <a:pt x="424413" y="745"/>
                    <a:pt x="621569" y="-265"/>
                  </a:cubicBezTo>
                  <a:cubicBezTo>
                    <a:pt x="647536" y="-265"/>
                    <a:pt x="654172" y="6948"/>
                    <a:pt x="653306" y="32266"/>
                  </a:cubicBezTo>
                  <a:cubicBezTo>
                    <a:pt x="651431" y="88817"/>
                    <a:pt x="651503" y="145584"/>
                    <a:pt x="653306" y="202207"/>
                  </a:cubicBezTo>
                  <a:cubicBezTo>
                    <a:pt x="654100" y="227813"/>
                    <a:pt x="648041" y="236901"/>
                    <a:pt x="620270" y="236541"/>
                  </a:cubicBezTo>
                  <a:cubicBezTo>
                    <a:pt x="501110" y="234954"/>
                    <a:pt x="381877" y="236541"/>
                    <a:pt x="262717" y="235315"/>
                  </a:cubicBezTo>
                  <a:cubicBezTo>
                    <a:pt x="239924" y="235315"/>
                    <a:pt x="233432" y="241446"/>
                    <a:pt x="233865" y="264167"/>
                  </a:cubicBezTo>
                  <a:cubicBezTo>
                    <a:pt x="235091" y="351517"/>
                    <a:pt x="235307" y="438940"/>
                    <a:pt x="233865" y="526291"/>
                  </a:cubicBezTo>
                  <a:cubicBezTo>
                    <a:pt x="233432" y="551176"/>
                    <a:pt x="239202" y="559471"/>
                    <a:pt x="265458" y="558966"/>
                  </a:cubicBezTo>
                  <a:cubicBezTo>
                    <a:pt x="352881" y="557307"/>
                    <a:pt x="440376" y="558966"/>
                    <a:pt x="527799" y="557812"/>
                  </a:cubicBezTo>
                  <a:cubicBezTo>
                    <a:pt x="549871" y="557812"/>
                    <a:pt x="555569" y="564448"/>
                    <a:pt x="555064" y="585655"/>
                  </a:cubicBezTo>
                  <a:cubicBezTo>
                    <a:pt x="553766" y="645184"/>
                    <a:pt x="553766" y="704721"/>
                    <a:pt x="555064" y="764251"/>
                  </a:cubicBezTo>
                  <a:cubicBezTo>
                    <a:pt x="555569" y="785385"/>
                    <a:pt x="550015" y="792526"/>
                    <a:pt x="527799" y="792238"/>
                  </a:cubicBezTo>
                  <a:cubicBezTo>
                    <a:pt x="440376" y="790939"/>
                    <a:pt x="352881" y="792743"/>
                    <a:pt x="265458" y="791084"/>
                  </a:cubicBezTo>
                  <a:cubicBezTo>
                    <a:pt x="239202" y="790507"/>
                    <a:pt x="233504" y="798802"/>
                    <a:pt x="233865" y="823687"/>
                  </a:cubicBezTo>
                  <a:cubicBezTo>
                    <a:pt x="235358" y="920725"/>
                    <a:pt x="235358" y="1017719"/>
                    <a:pt x="233865" y="1114663"/>
                  </a:cubicBezTo>
                  <a:cubicBezTo>
                    <a:pt x="233865" y="1138466"/>
                    <a:pt x="241078" y="1143516"/>
                    <a:pt x="263438" y="1141856"/>
                  </a:cubicBezTo>
                  <a:cubicBezTo>
                    <a:pt x="385051" y="1132768"/>
                    <a:pt x="506880" y="1125627"/>
                    <a:pt x="628565" y="1116394"/>
                  </a:cubicBezTo>
                  <a:cubicBezTo>
                    <a:pt x="648690" y="1114880"/>
                    <a:pt x="653523" y="1120578"/>
                    <a:pt x="653234" y="1139404"/>
                  </a:cubicBezTo>
                  <a:cubicBezTo>
                    <a:pt x="652462" y="1201920"/>
                    <a:pt x="652462" y="1264429"/>
                    <a:pt x="653234" y="1326944"/>
                  </a:cubicBezTo>
                  <a:cubicBezTo>
                    <a:pt x="653234" y="1344617"/>
                    <a:pt x="647536" y="1349738"/>
                    <a:pt x="630441" y="1350820"/>
                  </a:cubicBezTo>
                  <a:cubicBezTo>
                    <a:pt x="520225" y="1357744"/>
                    <a:pt x="410081" y="1365297"/>
                    <a:pt x="300009" y="1373469"/>
                  </a:cubicBezTo>
                  <a:cubicBezTo>
                    <a:pt x="209052" y="1380249"/>
                    <a:pt x="118167" y="1387246"/>
                    <a:pt x="27426" y="1396118"/>
                  </a:cubicBezTo>
                  <a:cubicBezTo>
                    <a:pt x="4344" y="1398354"/>
                    <a:pt x="232" y="1391430"/>
                    <a:pt x="305" y="1370295"/>
                  </a:cubicBezTo>
                  <a:cubicBezTo>
                    <a:pt x="593" y="1146257"/>
                    <a:pt x="232" y="922434"/>
                    <a:pt x="232" y="69868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60" name="Google Shape;260;p9"/>
            <p:cNvSpPr/>
            <p:nvPr/>
          </p:nvSpPr>
          <p:spPr>
            <a:xfrm>
              <a:off x="5974096" y="2671766"/>
              <a:ext cx="663375" cy="1317013"/>
            </a:xfrm>
            <a:custGeom>
              <a:rect b="b" l="l" r="r" t="t"/>
              <a:pathLst>
                <a:path extrusionOk="0" h="1317013" w="663375">
                  <a:moveTo>
                    <a:pt x="523" y="658219"/>
                  </a:moveTo>
                  <a:cubicBezTo>
                    <a:pt x="523" y="449832"/>
                    <a:pt x="1100" y="241446"/>
                    <a:pt x="-54" y="33060"/>
                  </a:cubicBezTo>
                  <a:cubicBezTo>
                    <a:pt x="-54" y="5866"/>
                    <a:pt x="8025" y="-409"/>
                    <a:pt x="34208" y="-265"/>
                  </a:cubicBezTo>
                  <a:cubicBezTo>
                    <a:pt x="233145" y="745"/>
                    <a:pt x="432061" y="745"/>
                    <a:pt x="630948" y="-265"/>
                  </a:cubicBezTo>
                  <a:cubicBezTo>
                    <a:pt x="656554" y="-265"/>
                    <a:pt x="663840" y="6371"/>
                    <a:pt x="663046" y="31905"/>
                  </a:cubicBezTo>
                  <a:cubicBezTo>
                    <a:pt x="661099" y="91341"/>
                    <a:pt x="661676" y="150922"/>
                    <a:pt x="663046" y="210430"/>
                  </a:cubicBezTo>
                  <a:cubicBezTo>
                    <a:pt x="663479" y="230771"/>
                    <a:pt x="656915" y="236469"/>
                    <a:pt x="636790" y="236325"/>
                  </a:cubicBezTo>
                  <a:cubicBezTo>
                    <a:pt x="514168" y="235459"/>
                    <a:pt x="390752" y="236758"/>
                    <a:pt x="267769" y="235171"/>
                  </a:cubicBezTo>
                  <a:cubicBezTo>
                    <a:pt x="240431" y="234810"/>
                    <a:pt x="234732" y="243466"/>
                    <a:pt x="235237" y="269072"/>
                  </a:cubicBezTo>
                  <a:cubicBezTo>
                    <a:pt x="236824" y="352600"/>
                    <a:pt x="236319" y="436127"/>
                    <a:pt x="235237" y="519655"/>
                  </a:cubicBezTo>
                  <a:cubicBezTo>
                    <a:pt x="235237" y="538553"/>
                    <a:pt x="240358" y="544396"/>
                    <a:pt x="259329" y="544180"/>
                  </a:cubicBezTo>
                  <a:cubicBezTo>
                    <a:pt x="349709" y="543314"/>
                    <a:pt x="439656" y="544685"/>
                    <a:pt x="530325" y="543242"/>
                  </a:cubicBezTo>
                  <a:cubicBezTo>
                    <a:pt x="554994" y="542809"/>
                    <a:pt x="561053" y="550455"/>
                    <a:pt x="560404" y="574042"/>
                  </a:cubicBezTo>
                  <a:cubicBezTo>
                    <a:pt x="558817" y="631746"/>
                    <a:pt x="558817" y="689451"/>
                    <a:pt x="560404" y="747156"/>
                  </a:cubicBezTo>
                  <a:cubicBezTo>
                    <a:pt x="561197" y="771753"/>
                    <a:pt x="555499" y="780408"/>
                    <a:pt x="529027" y="779904"/>
                  </a:cubicBezTo>
                  <a:cubicBezTo>
                    <a:pt x="440594" y="778100"/>
                    <a:pt x="352161" y="779904"/>
                    <a:pt x="263801" y="778605"/>
                  </a:cubicBezTo>
                  <a:cubicBezTo>
                    <a:pt x="239998" y="778172"/>
                    <a:pt x="234949" y="785818"/>
                    <a:pt x="234949" y="808107"/>
                  </a:cubicBezTo>
                  <a:cubicBezTo>
                    <a:pt x="235742" y="968454"/>
                    <a:pt x="234949" y="1128801"/>
                    <a:pt x="235886" y="1289148"/>
                  </a:cubicBezTo>
                  <a:cubicBezTo>
                    <a:pt x="235886" y="1310427"/>
                    <a:pt x="231054" y="1317207"/>
                    <a:pt x="209054" y="1316702"/>
                  </a:cubicBezTo>
                  <a:cubicBezTo>
                    <a:pt x="149567" y="1315209"/>
                    <a:pt x="89987" y="1315209"/>
                    <a:pt x="30313" y="1316702"/>
                  </a:cubicBezTo>
                  <a:cubicBezTo>
                    <a:pt x="6727" y="1317351"/>
                    <a:pt x="-414" y="1311004"/>
                    <a:pt x="-270" y="1286551"/>
                  </a:cubicBezTo>
                  <a:cubicBezTo>
                    <a:pt x="956" y="1076867"/>
                    <a:pt x="523" y="867543"/>
                    <a:pt x="523" y="6582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61" name="Google Shape;261;p9"/>
            <p:cNvSpPr/>
            <p:nvPr/>
          </p:nvSpPr>
          <p:spPr>
            <a:xfrm>
              <a:off x="5089957" y="2671841"/>
              <a:ext cx="734852" cy="1330420"/>
            </a:xfrm>
            <a:custGeom>
              <a:rect b="b" l="l" r="r" t="t"/>
              <a:pathLst>
                <a:path extrusionOk="0" h="1330420" w="734852">
                  <a:moveTo>
                    <a:pt x="249476" y="781849"/>
                  </a:moveTo>
                  <a:cubicBezTo>
                    <a:pt x="249476" y="609888"/>
                    <a:pt x="249043" y="437928"/>
                    <a:pt x="249981" y="265968"/>
                  </a:cubicBezTo>
                  <a:cubicBezTo>
                    <a:pt x="249981" y="242525"/>
                    <a:pt x="244788" y="234447"/>
                    <a:pt x="220119" y="235168"/>
                  </a:cubicBezTo>
                  <a:cubicBezTo>
                    <a:pt x="155706" y="236899"/>
                    <a:pt x="91293" y="234807"/>
                    <a:pt x="26880" y="236250"/>
                  </a:cubicBezTo>
                  <a:cubicBezTo>
                    <a:pt x="4736" y="236755"/>
                    <a:pt x="-746" y="229686"/>
                    <a:pt x="-241" y="208335"/>
                  </a:cubicBezTo>
                  <a:cubicBezTo>
                    <a:pt x="1201" y="147890"/>
                    <a:pt x="913" y="87300"/>
                    <a:pt x="-241" y="26782"/>
                  </a:cubicBezTo>
                  <a:cubicBezTo>
                    <a:pt x="-241" y="7811"/>
                    <a:pt x="3221" y="-267"/>
                    <a:pt x="24644" y="-267"/>
                  </a:cubicBezTo>
                  <a:cubicBezTo>
                    <a:pt x="252484" y="454"/>
                    <a:pt x="480346" y="454"/>
                    <a:pt x="708229" y="-267"/>
                  </a:cubicBezTo>
                  <a:cubicBezTo>
                    <a:pt x="728138" y="-267"/>
                    <a:pt x="734990" y="5143"/>
                    <a:pt x="734557" y="25772"/>
                  </a:cubicBezTo>
                  <a:cubicBezTo>
                    <a:pt x="733352" y="87228"/>
                    <a:pt x="733352" y="148705"/>
                    <a:pt x="734557" y="210211"/>
                  </a:cubicBezTo>
                  <a:cubicBezTo>
                    <a:pt x="735062" y="231273"/>
                    <a:pt x="727344" y="236250"/>
                    <a:pt x="708013" y="235962"/>
                  </a:cubicBezTo>
                  <a:cubicBezTo>
                    <a:pt x="643600" y="235024"/>
                    <a:pt x="579115" y="236611"/>
                    <a:pt x="514774" y="235024"/>
                  </a:cubicBezTo>
                  <a:cubicBezTo>
                    <a:pt x="490682" y="234447"/>
                    <a:pt x="484263" y="241516"/>
                    <a:pt x="484335" y="265535"/>
                  </a:cubicBezTo>
                  <a:cubicBezTo>
                    <a:pt x="485056" y="606570"/>
                    <a:pt x="484335" y="947606"/>
                    <a:pt x="485417" y="1288641"/>
                  </a:cubicBezTo>
                  <a:cubicBezTo>
                    <a:pt x="485417" y="1314247"/>
                    <a:pt x="480007" y="1323336"/>
                    <a:pt x="452669" y="1323264"/>
                  </a:cubicBezTo>
                  <a:cubicBezTo>
                    <a:pt x="392151" y="1323264"/>
                    <a:pt x="331633" y="1326365"/>
                    <a:pt x="271188" y="1330044"/>
                  </a:cubicBezTo>
                  <a:cubicBezTo>
                    <a:pt x="245365" y="1331631"/>
                    <a:pt x="249548" y="1315618"/>
                    <a:pt x="249548" y="1300470"/>
                  </a:cubicBezTo>
                  <a:cubicBezTo>
                    <a:pt x="249455" y="1127594"/>
                    <a:pt x="249426" y="954725"/>
                    <a:pt x="249476" y="78184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62" name="Google Shape;262;p9"/>
            <p:cNvSpPr/>
            <p:nvPr/>
          </p:nvSpPr>
          <p:spPr>
            <a:xfrm>
              <a:off x="6790332" y="2671693"/>
              <a:ext cx="648400" cy="1359913"/>
            </a:xfrm>
            <a:custGeom>
              <a:rect b="b" l="l" r="r" t="t"/>
              <a:pathLst>
                <a:path extrusionOk="0" h="1359913" w="648400">
                  <a:moveTo>
                    <a:pt x="304" y="663918"/>
                  </a:moveTo>
                  <a:cubicBezTo>
                    <a:pt x="304" y="452647"/>
                    <a:pt x="737" y="241375"/>
                    <a:pt x="-200" y="30104"/>
                  </a:cubicBezTo>
                  <a:cubicBezTo>
                    <a:pt x="-200" y="5867"/>
                    <a:pt x="6580" y="-913"/>
                    <a:pt x="30455" y="-192"/>
                  </a:cubicBezTo>
                  <a:cubicBezTo>
                    <a:pt x="87150" y="1540"/>
                    <a:pt x="143917" y="1684"/>
                    <a:pt x="200540" y="-192"/>
                  </a:cubicBezTo>
                  <a:cubicBezTo>
                    <a:pt x="226363" y="-1057"/>
                    <a:pt x="234730" y="5218"/>
                    <a:pt x="234658" y="32700"/>
                  </a:cubicBezTo>
                  <a:cubicBezTo>
                    <a:pt x="233720" y="378424"/>
                    <a:pt x="234658" y="724075"/>
                    <a:pt x="233288" y="1069799"/>
                  </a:cubicBezTo>
                  <a:cubicBezTo>
                    <a:pt x="233288" y="1099806"/>
                    <a:pt x="241943" y="1105865"/>
                    <a:pt x="270219" y="1106802"/>
                  </a:cubicBezTo>
                  <a:cubicBezTo>
                    <a:pt x="388225" y="1111347"/>
                    <a:pt x="506159" y="1119137"/>
                    <a:pt x="624165" y="1124907"/>
                  </a:cubicBezTo>
                  <a:cubicBezTo>
                    <a:pt x="643064" y="1125773"/>
                    <a:pt x="648401" y="1132120"/>
                    <a:pt x="648113" y="1151019"/>
                  </a:cubicBezTo>
                  <a:cubicBezTo>
                    <a:pt x="647009" y="1213534"/>
                    <a:pt x="647009" y="1275928"/>
                    <a:pt x="648113" y="1338198"/>
                  </a:cubicBezTo>
                  <a:cubicBezTo>
                    <a:pt x="648474" y="1356808"/>
                    <a:pt x="642559" y="1360559"/>
                    <a:pt x="624887" y="1359477"/>
                  </a:cubicBezTo>
                  <a:cubicBezTo>
                    <a:pt x="432225" y="1347648"/>
                    <a:pt x="239491" y="1336323"/>
                    <a:pt x="46540" y="1329903"/>
                  </a:cubicBezTo>
                  <a:cubicBezTo>
                    <a:pt x="-10659" y="1328028"/>
                    <a:pt x="665" y="1333871"/>
                    <a:pt x="593" y="1283307"/>
                  </a:cubicBezTo>
                  <a:cubicBezTo>
                    <a:pt x="16" y="1076796"/>
                    <a:pt x="304" y="870141"/>
                    <a:pt x="304" y="66391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63" name="Google Shape;263;p9"/>
            <p:cNvSpPr/>
            <p:nvPr/>
          </p:nvSpPr>
          <p:spPr>
            <a:xfrm>
              <a:off x="7629214" y="2671620"/>
              <a:ext cx="236304" cy="1392345"/>
            </a:xfrm>
            <a:custGeom>
              <a:rect b="b" l="l" r="r" t="t"/>
              <a:pathLst>
                <a:path extrusionOk="0" h="1392345" w="236304">
                  <a:moveTo>
                    <a:pt x="235309" y="698470"/>
                  </a:moveTo>
                  <a:cubicBezTo>
                    <a:pt x="235309" y="920345"/>
                    <a:pt x="234876" y="1142219"/>
                    <a:pt x="235958" y="1364166"/>
                  </a:cubicBezTo>
                  <a:cubicBezTo>
                    <a:pt x="235958" y="1388763"/>
                    <a:pt x="230332" y="1394173"/>
                    <a:pt x="206024" y="1391432"/>
                  </a:cubicBezTo>
                  <a:cubicBezTo>
                    <a:pt x="148752" y="1385084"/>
                    <a:pt x="91119" y="1380684"/>
                    <a:pt x="33559" y="1378665"/>
                  </a:cubicBezTo>
                  <a:cubicBezTo>
                    <a:pt x="7520" y="1377727"/>
                    <a:pt x="-415" y="1370225"/>
                    <a:pt x="-271" y="1343681"/>
                  </a:cubicBezTo>
                  <a:cubicBezTo>
                    <a:pt x="739" y="1102547"/>
                    <a:pt x="307" y="861414"/>
                    <a:pt x="307" y="620352"/>
                  </a:cubicBezTo>
                  <a:cubicBezTo>
                    <a:pt x="307" y="424372"/>
                    <a:pt x="739" y="228392"/>
                    <a:pt x="-198" y="32484"/>
                  </a:cubicBezTo>
                  <a:cubicBezTo>
                    <a:pt x="-198" y="7383"/>
                    <a:pt x="5860" y="-1056"/>
                    <a:pt x="31828" y="-191"/>
                  </a:cubicBezTo>
                  <a:cubicBezTo>
                    <a:pt x="88523" y="1778"/>
                    <a:pt x="145239" y="1778"/>
                    <a:pt x="201985" y="-191"/>
                  </a:cubicBezTo>
                  <a:cubicBezTo>
                    <a:pt x="227735" y="-1056"/>
                    <a:pt x="236175" y="5147"/>
                    <a:pt x="236031" y="32701"/>
                  </a:cubicBezTo>
                  <a:cubicBezTo>
                    <a:pt x="234804" y="254648"/>
                    <a:pt x="235309" y="476595"/>
                    <a:pt x="235309" y="69847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Netflix deck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C11119"/>
      </a:accent1>
      <a:accent2>
        <a:srgbClr val="5099EE"/>
      </a:accent2>
      <a:accent3>
        <a:srgbClr val="0A72E7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2023-07-31T10:55:31Z</dcterms:created>
  <dc:creator>Aswanth Kumar A</dc:creator>
</cp:coreProperties>
</file>